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1" r:id="rId2"/>
    <p:sldId id="278" r:id="rId3"/>
    <p:sldId id="29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71"/>
            <p14:sldId id="278"/>
            <p14:sldId id="29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7209" y="2120786"/>
            <a:ext cx="6858000" cy="670322"/>
          </a:xfrm>
        </p:spPr>
        <p:txBody>
          <a:bodyPr>
            <a:noAutofit/>
          </a:bodyPr>
          <a:lstStyle/>
          <a:p>
            <a:r>
              <a:rPr lang="ar-JO" sz="3200" dirty="0"/>
              <a:t>المادة : العلوم </a:t>
            </a:r>
          </a:p>
          <a:p>
            <a:pPr rtl="1"/>
            <a:r>
              <a:rPr lang="ar-JO" sz="3200" dirty="0"/>
              <a:t>الوحدة </a:t>
            </a:r>
            <a:r>
              <a:rPr lang="ar-JO" sz="3200" dirty="0" smtClean="0"/>
              <a:t>الثامنة :  المغناطيسية</a:t>
            </a:r>
            <a:endParaRPr lang="ar-JO" sz="3200" dirty="0"/>
          </a:p>
          <a:p>
            <a:pPr rtl="1"/>
            <a:r>
              <a:rPr lang="ar-JO" sz="3200" dirty="0"/>
              <a:t>الدرس </a:t>
            </a:r>
            <a:r>
              <a:rPr lang="ar-JO" sz="3200" dirty="0" smtClean="0"/>
              <a:t>الأول : المجال المغناطيسي</a:t>
            </a:r>
            <a:endParaRPr lang="ar-JO" sz="3200" dirty="0"/>
          </a:p>
          <a:p>
            <a:pPr rtl="1"/>
            <a:r>
              <a:rPr lang="ar-JO" sz="3200" dirty="0"/>
              <a:t>من صفحة </a:t>
            </a:r>
            <a:r>
              <a:rPr lang="ar-JO" sz="3200" dirty="0" smtClean="0"/>
              <a:t>110 </a:t>
            </a:r>
            <a:r>
              <a:rPr lang="ar-JO" sz="3200" dirty="0"/>
              <a:t>الى صفحة </a:t>
            </a:r>
            <a:r>
              <a:rPr lang="ar-JO" sz="3200" dirty="0" smtClean="0"/>
              <a:t>112</a:t>
            </a:r>
            <a:endParaRPr lang="ar-JO" sz="3200" dirty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2266950" y="5539677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91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591129" y="1546104"/>
            <a:ext cx="346713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الماغنيتيت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91129" y="2702581"/>
            <a:ext cx="3561135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المعدن الذي اكتشفه الانسان منذ الاف السنين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في الطبيعة ويجذب القطع الحديدية</a:t>
            </a:r>
            <a:endParaRPr lang="en-US" sz="16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829941" y="1576920"/>
            <a:ext cx="346713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المغناطيس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35937" y="2702581"/>
            <a:ext cx="3561135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هو جسم قادر على جذب بعض المواد ( النيكل , الكوبالت , الحديد ) ويجذب غيره من المغانط ويتنافر معها .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606752" y="2702581"/>
            <a:ext cx="2673411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للمغناطيس قطبان 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قطب شمالي 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قطب جنوبي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الاقطاب المتشابهة تتنافر والمختلفة تتجاذب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4849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591129" y="1546104"/>
            <a:ext cx="346713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المجال المغناطيسي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1" y="331371"/>
            <a:ext cx="2761232" cy="104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695" y="210636"/>
            <a:ext cx="2562676" cy="116863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44908" y="1648654"/>
            <a:ext cx="346713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البوصلة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97125" y="2826494"/>
            <a:ext cx="3561135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الحيز المحيط بالمغناطيس والذي تظهر فيه اثار القوة المغناطيسية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ويمكن الكشف عن المجال باستخدام برادة الحديد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744908" y="2901982"/>
            <a:ext cx="3561135" cy="307087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مغناطيس صغير له قطبان وتسخدم في تحديد اتجاه المجال المغناطيسي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4586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370</TotalTime>
  <Words>101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49</cp:revision>
  <dcterms:created xsi:type="dcterms:W3CDTF">2021-02-24T07:41:59Z</dcterms:created>
  <dcterms:modified xsi:type="dcterms:W3CDTF">2026-02-03T05:49:51Z</dcterms:modified>
</cp:coreProperties>
</file>