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0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71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809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901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262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60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31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86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51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6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4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80085-86DC-4472-AB1D-3B61715F3316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14D9B-B7D1-4757-9FFE-15F064EEE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47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E16D6F02-9E52-AF4A-4E1F-D27A6BDB4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39" y="90844"/>
            <a:ext cx="11831523" cy="118155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="" xmlns:a16="http://schemas.microsoft.com/office/drawing/2014/main" id="{5D0A3A73-F964-F731-2D46-7CA45D403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511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Chemistry </a:t>
            </a:r>
            <a:r>
              <a:rPr lang="en-US" b="1" dirty="0"/>
              <a:t>(</a:t>
            </a:r>
            <a:r>
              <a:rPr lang="en-US" b="1" dirty="0" smtClean="0"/>
              <a:t>0620</a:t>
            </a:r>
            <a:r>
              <a:rPr lang="en-US" b="1" dirty="0"/>
              <a:t>)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000" dirty="0" smtClean="0"/>
              <a:t> </a:t>
            </a:r>
            <a:r>
              <a:rPr lang="en-US" sz="4000" dirty="0"/>
              <a:t>Grade </a:t>
            </a:r>
            <a:r>
              <a:rPr lang="en-US" sz="4000" dirty="0" smtClean="0"/>
              <a:t>10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>Stoichiometry part one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Moles in gases in solutions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054378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1" y="203405"/>
            <a:ext cx="7833902" cy="912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251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847" y="359037"/>
            <a:ext cx="8345065" cy="790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36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633" y="225636"/>
            <a:ext cx="9204039" cy="1763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966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270" y="569300"/>
            <a:ext cx="10794850" cy="5243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929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18" y="0"/>
            <a:ext cx="9493117" cy="653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807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319"/>
            <a:ext cx="8755380" cy="5928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055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the Avogadro constant?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* The number of particles in one mole of a substance. </a:t>
            </a:r>
          </a:p>
          <a:p>
            <a:pPr marL="0" indent="0">
              <a:buNone/>
            </a:pPr>
            <a:r>
              <a:rPr lang="en-US" dirty="0" smtClean="0"/>
              <a:t>This is 6.02 </a:t>
            </a:r>
            <a:r>
              <a:rPr lang="en-US" dirty="0"/>
              <a:t>× </a:t>
            </a:r>
            <a:r>
              <a:rPr lang="en-US" dirty="0" smtClean="0"/>
              <a:t>10</a:t>
            </a:r>
            <a:r>
              <a:rPr lang="en-US" baseline="30000" dirty="0" smtClean="0"/>
              <a:t>23 </a:t>
            </a:r>
            <a:r>
              <a:rPr lang="en-US" dirty="0" smtClean="0"/>
              <a:t>particles (counting atoms, </a:t>
            </a:r>
            <a:r>
              <a:rPr lang="en-US" dirty="0" err="1" smtClean="0"/>
              <a:t>molecules,ions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*Unit = Mol.</a:t>
            </a:r>
          </a:p>
          <a:p>
            <a:r>
              <a:rPr lang="en-US" dirty="0" smtClean="0"/>
              <a:t>1 mol of any sample = Avogadro’s number.</a:t>
            </a:r>
          </a:p>
          <a:p>
            <a:r>
              <a:rPr lang="en-US" dirty="0" smtClean="0"/>
              <a:t>1 mol of atom/ion/molecule = </a:t>
            </a:r>
            <a:r>
              <a:rPr lang="en-US" dirty="0"/>
              <a:t>6.02 × </a:t>
            </a:r>
            <a:r>
              <a:rPr lang="en-US" dirty="0" smtClean="0"/>
              <a:t>10</a:t>
            </a:r>
            <a:r>
              <a:rPr lang="en-US" baseline="30000" dirty="0" smtClean="0"/>
              <a:t>23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58853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equation that relates moles with the Avogadro constant?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3329188" y="2362982"/>
            <a:ext cx="4829577" cy="2991454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68212" y="1758156"/>
            <a:ext cx="1751527" cy="5373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 Mol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804598" y="5421905"/>
            <a:ext cx="1403798" cy="4965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/>
              <a:t>6.02 × 10</a:t>
            </a:r>
            <a:r>
              <a:rPr lang="en-US" baseline="30000"/>
              <a:t>23</a:t>
            </a:r>
            <a:endParaRPr lang="en-US" baseline="30000" dirty="0"/>
          </a:p>
        </p:txBody>
      </p:sp>
      <p:sp>
        <p:nvSpPr>
          <p:cNvPr id="9" name="Rectangle 8"/>
          <p:cNvSpPr/>
          <p:nvPr/>
        </p:nvSpPr>
        <p:spPr>
          <a:xfrm>
            <a:off x="1680693" y="5415654"/>
            <a:ext cx="1403798" cy="4965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Molar mass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2991867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Moles of gases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1049575" cy="461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102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294564"/>
            <a:ext cx="10629899" cy="6199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599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" y="528710"/>
            <a:ext cx="9192057" cy="65051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" y="3225139"/>
            <a:ext cx="8244570" cy="546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330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537" y="459079"/>
            <a:ext cx="5762904" cy="52390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466" y="1143001"/>
            <a:ext cx="3690177" cy="4086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466" y="2676499"/>
            <a:ext cx="6197078" cy="50104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9434" y="4871058"/>
            <a:ext cx="7066449" cy="478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517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04" y="274320"/>
            <a:ext cx="10175655" cy="6197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075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817" y="480060"/>
            <a:ext cx="11184117" cy="5692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27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77</Words>
  <Application>Microsoft Office PowerPoint</Application>
  <PresentationFormat>Widescreen</PresentationFormat>
  <Paragraphs>13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Chemistry (0620)   Grade 10 Stoichiometry part one  Moles in gases in solutions</vt:lpstr>
      <vt:lpstr>Define the Avogadro constant?</vt:lpstr>
      <vt:lpstr>What is the equation that relates moles with the Avogadro constant?</vt:lpstr>
      <vt:lpstr>Moles of gases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 (0620)   Grade 10 Stoichiometry part two Empirical and molecular formula  Moles in gases in solutions</dc:title>
  <dc:creator>Teacher</dc:creator>
  <cp:lastModifiedBy>Magic Systems</cp:lastModifiedBy>
  <cp:revision>5</cp:revision>
  <dcterms:created xsi:type="dcterms:W3CDTF">2024-10-09T06:20:59Z</dcterms:created>
  <dcterms:modified xsi:type="dcterms:W3CDTF">2025-10-21T14:16:03Z</dcterms:modified>
</cp:coreProperties>
</file>