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98" r:id="rId6"/>
    <p:sldId id="300" r:id="rId7"/>
    <p:sldId id="301" r:id="rId8"/>
    <p:sldId id="297" r:id="rId9"/>
    <p:sldId id="299" r:id="rId10"/>
    <p:sldId id="303" r:id="rId11"/>
    <p:sldId id="304" r:id="rId12"/>
  </p:sldIdLst>
  <p:sldSz cx="9144000" cy="5143500" type="screen16x9"/>
  <p:notesSz cx="6858000" cy="9144000"/>
  <p:embeddedFontLst>
    <p:embeddedFont>
      <p:font typeface="Anton" pitchFamily="2" charset="0"/>
      <p:regular r:id="rId14"/>
    </p:embeddedFont>
    <p:embeddedFont>
      <p:font typeface="Open Sans" panose="020B0606030504020204" pitchFamily="34" charset="0"/>
      <p:regular r:id="rId15"/>
      <p:bold r:id="rId16"/>
      <p:italic r:id="rId17"/>
      <p:boldItalic r:id="rId18"/>
    </p:embeddedFont>
    <p:embeddedFont>
      <p:font typeface="Sarabun" panose="020B0604020202020204" charset="-34"/>
      <p:regular r:id="rId19"/>
      <p:bold r:id="rId20"/>
      <p:italic r:id="rId21"/>
      <p:boldItalic r:id="rId22"/>
    </p:embeddedFont>
    <p:embeddedFont>
      <p:font typeface="Urbanist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6D1828-9736-4839-8AA5-F8BDDF959CE3}" v="28" dt="2026-01-29T17:18:06.513"/>
  </p1510:revLst>
</p1510:revInfo>
</file>

<file path=ppt/tableStyles.xml><?xml version="1.0" encoding="utf-8"?>
<a:tblStyleLst xmlns:a="http://schemas.openxmlformats.org/drawingml/2006/main" def="{0F5F3788-7974-4CB2-9BC2-3B69841DC8C3}">
  <a:tblStyle styleId="{0F5F3788-7974-4CB2-9BC2-3B69841DC8C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ilda Sahawneh" userId="90b0c5c2-4ac6-4ecf-a68d-4a880319404f" providerId="ADAL" clId="{E1760CE3-4FE2-415C-92D8-D9D465C1F909}"/>
    <pc:docChg chg="undo custSel addSld delSld modSld sldOrd delMainMaster">
      <pc:chgData name="Matilda Sahawneh" userId="90b0c5c2-4ac6-4ecf-a68d-4a880319404f" providerId="ADAL" clId="{E1760CE3-4FE2-415C-92D8-D9D465C1F909}" dt="2026-01-29T17:24:36.092" v="2321" actId="21"/>
      <pc:docMkLst>
        <pc:docMk/>
      </pc:docMkLst>
      <pc:sldChg chg="modSp mod">
        <pc:chgData name="Matilda Sahawneh" userId="90b0c5c2-4ac6-4ecf-a68d-4a880319404f" providerId="ADAL" clId="{E1760CE3-4FE2-415C-92D8-D9D465C1F909}" dt="2026-01-29T15:25:33.059" v="45" actId="20577"/>
        <pc:sldMkLst>
          <pc:docMk/>
          <pc:sldMk cId="0" sldId="256"/>
        </pc:sldMkLst>
        <pc:spChg chg="mod">
          <ac:chgData name="Matilda Sahawneh" userId="90b0c5c2-4ac6-4ecf-a68d-4a880319404f" providerId="ADAL" clId="{E1760CE3-4FE2-415C-92D8-D9D465C1F909}" dt="2026-01-29T15:25:24.259" v="39" actId="404"/>
          <ac:spMkLst>
            <pc:docMk/>
            <pc:sldMk cId="0" sldId="256"/>
            <ac:spMk id="239" creationId="{00000000-0000-0000-0000-000000000000}"/>
          </ac:spMkLst>
        </pc:spChg>
        <pc:spChg chg="mod">
          <ac:chgData name="Matilda Sahawneh" userId="90b0c5c2-4ac6-4ecf-a68d-4a880319404f" providerId="ADAL" clId="{E1760CE3-4FE2-415C-92D8-D9D465C1F909}" dt="2026-01-29T15:25:33.059" v="45" actId="20577"/>
          <ac:spMkLst>
            <pc:docMk/>
            <pc:sldMk cId="0" sldId="256"/>
            <ac:spMk id="240" creationId="{00000000-0000-0000-0000-000000000000}"/>
          </ac:spMkLst>
        </pc:spChg>
      </pc:sldChg>
      <pc:sldChg chg="del">
        <pc:chgData name="Matilda Sahawneh" userId="90b0c5c2-4ac6-4ecf-a68d-4a880319404f" providerId="ADAL" clId="{E1760CE3-4FE2-415C-92D8-D9D465C1F909}" dt="2026-01-29T15:26:13.053" v="46" actId="2696"/>
        <pc:sldMkLst>
          <pc:docMk/>
          <pc:sldMk cId="0" sldId="257"/>
        </pc:sldMkLst>
      </pc:sldChg>
      <pc:sldChg chg="addSp delSp modSp mod modNotes">
        <pc:chgData name="Matilda Sahawneh" userId="90b0c5c2-4ac6-4ecf-a68d-4a880319404f" providerId="ADAL" clId="{E1760CE3-4FE2-415C-92D8-D9D465C1F909}" dt="2026-01-29T17:24:36.092" v="2321" actId="21"/>
        <pc:sldMkLst>
          <pc:docMk/>
          <pc:sldMk cId="0" sldId="258"/>
        </pc:sldMkLst>
        <pc:spChg chg="add del mod">
          <ac:chgData name="Matilda Sahawneh" userId="90b0c5c2-4ac6-4ecf-a68d-4a880319404f" providerId="ADAL" clId="{E1760CE3-4FE2-415C-92D8-D9D465C1F909}" dt="2026-01-29T17:24:16.666" v="2316" actId="21"/>
          <ac:spMkLst>
            <pc:docMk/>
            <pc:sldMk cId="0" sldId="258"/>
            <ac:spMk id="3" creationId="{FF3DF95C-53AD-9AAD-3F57-546E2D3376A0}"/>
          </ac:spMkLst>
        </pc:spChg>
        <pc:spChg chg="add del mod">
          <ac:chgData name="Matilda Sahawneh" userId="90b0c5c2-4ac6-4ecf-a68d-4a880319404f" providerId="ADAL" clId="{E1760CE3-4FE2-415C-92D8-D9D465C1F909}" dt="2026-01-29T17:24:20.462" v="2317" actId="21"/>
          <ac:spMkLst>
            <pc:docMk/>
            <pc:sldMk cId="0" sldId="258"/>
            <ac:spMk id="5" creationId="{0BC59374-F4D8-3139-299E-1402ECA2D7B5}"/>
          </ac:spMkLst>
        </pc:spChg>
        <pc:spChg chg="add del mod">
          <ac:chgData name="Matilda Sahawneh" userId="90b0c5c2-4ac6-4ecf-a68d-4a880319404f" providerId="ADAL" clId="{E1760CE3-4FE2-415C-92D8-D9D465C1F909}" dt="2026-01-29T17:24:23.714" v="2318" actId="21"/>
          <ac:spMkLst>
            <pc:docMk/>
            <pc:sldMk cId="0" sldId="258"/>
            <ac:spMk id="7" creationId="{E0A3C4C5-E209-FB0D-D017-97F54C92E6F1}"/>
          </ac:spMkLst>
        </pc:spChg>
        <pc:spChg chg="add del mod">
          <ac:chgData name="Matilda Sahawneh" userId="90b0c5c2-4ac6-4ecf-a68d-4a880319404f" providerId="ADAL" clId="{E1760CE3-4FE2-415C-92D8-D9D465C1F909}" dt="2026-01-29T17:24:27.992" v="2319" actId="21"/>
          <ac:spMkLst>
            <pc:docMk/>
            <pc:sldMk cId="0" sldId="258"/>
            <ac:spMk id="9" creationId="{90E4335C-6330-D2DD-1395-2DE56F7F9239}"/>
          </ac:spMkLst>
        </pc:spChg>
        <pc:spChg chg="add del mod">
          <ac:chgData name="Matilda Sahawneh" userId="90b0c5c2-4ac6-4ecf-a68d-4a880319404f" providerId="ADAL" clId="{E1760CE3-4FE2-415C-92D8-D9D465C1F909}" dt="2026-01-29T17:24:05.041" v="2315" actId="21"/>
          <ac:spMkLst>
            <pc:docMk/>
            <pc:sldMk cId="0" sldId="258"/>
            <ac:spMk id="11" creationId="{6533DE11-E491-3332-175F-B1002A59B15C}"/>
          </ac:spMkLst>
        </pc:spChg>
        <pc:spChg chg="add del mod">
          <ac:chgData name="Matilda Sahawneh" userId="90b0c5c2-4ac6-4ecf-a68d-4a880319404f" providerId="ADAL" clId="{E1760CE3-4FE2-415C-92D8-D9D465C1F909}" dt="2026-01-29T17:24:36.092" v="2321" actId="21"/>
          <ac:spMkLst>
            <pc:docMk/>
            <pc:sldMk cId="0" sldId="258"/>
            <ac:spMk id="13" creationId="{0EFC106A-7BA7-23D1-4A9B-FDE7F7D733D0}"/>
          </ac:spMkLst>
        </pc:spChg>
        <pc:spChg chg="mod">
          <ac:chgData name="Matilda Sahawneh" userId="90b0c5c2-4ac6-4ecf-a68d-4a880319404f" providerId="ADAL" clId="{E1760CE3-4FE2-415C-92D8-D9D465C1F909}" dt="2026-01-29T15:26:33.151" v="64" actId="14100"/>
          <ac:spMkLst>
            <pc:docMk/>
            <pc:sldMk cId="0" sldId="258"/>
            <ac:spMk id="261" creationId="{00000000-0000-0000-0000-000000000000}"/>
          </ac:spMkLst>
        </pc:spChg>
        <pc:spChg chg="mod">
          <ac:chgData name="Matilda Sahawneh" userId="90b0c5c2-4ac6-4ecf-a68d-4a880319404f" providerId="ADAL" clId="{E1760CE3-4FE2-415C-92D8-D9D465C1F909}" dt="2026-01-29T15:27:48.055" v="86" actId="1076"/>
          <ac:spMkLst>
            <pc:docMk/>
            <pc:sldMk cId="0" sldId="258"/>
            <ac:spMk id="263" creationId="{00000000-0000-0000-0000-000000000000}"/>
          </ac:spMkLst>
        </pc:spChg>
        <pc:spChg chg="mod">
          <ac:chgData name="Matilda Sahawneh" userId="90b0c5c2-4ac6-4ecf-a68d-4a880319404f" providerId="ADAL" clId="{E1760CE3-4FE2-415C-92D8-D9D465C1F909}" dt="2026-01-29T15:28:22.722" v="108" actId="14100"/>
          <ac:spMkLst>
            <pc:docMk/>
            <pc:sldMk cId="0" sldId="258"/>
            <ac:spMk id="265" creationId="{00000000-0000-0000-0000-000000000000}"/>
          </ac:spMkLst>
        </pc:spChg>
        <pc:spChg chg="del">
          <ac:chgData name="Matilda Sahawneh" userId="90b0c5c2-4ac6-4ecf-a68d-4a880319404f" providerId="ADAL" clId="{E1760CE3-4FE2-415C-92D8-D9D465C1F909}" dt="2026-01-29T17:23:59.067" v="2314" actId="21"/>
          <ac:spMkLst>
            <pc:docMk/>
            <pc:sldMk cId="0" sldId="258"/>
            <ac:spMk id="266" creationId="{00000000-0000-0000-0000-000000000000}"/>
          </ac:spMkLst>
        </pc:spChg>
        <pc:spChg chg="del mod">
          <ac:chgData name="Matilda Sahawneh" userId="90b0c5c2-4ac6-4ecf-a68d-4a880319404f" providerId="ADAL" clId="{E1760CE3-4FE2-415C-92D8-D9D465C1F909}" dt="2026-01-29T17:23:59.067" v="2314" actId="21"/>
          <ac:spMkLst>
            <pc:docMk/>
            <pc:sldMk cId="0" sldId="258"/>
            <ac:spMk id="267" creationId="{00000000-0000-0000-0000-000000000000}"/>
          </ac:spMkLst>
        </pc:spChg>
        <pc:spChg chg="del">
          <ac:chgData name="Matilda Sahawneh" userId="90b0c5c2-4ac6-4ecf-a68d-4a880319404f" providerId="ADAL" clId="{E1760CE3-4FE2-415C-92D8-D9D465C1F909}" dt="2026-01-29T17:23:59.067" v="2314" actId="21"/>
          <ac:spMkLst>
            <pc:docMk/>
            <pc:sldMk cId="0" sldId="258"/>
            <ac:spMk id="268" creationId="{00000000-0000-0000-0000-000000000000}"/>
          </ac:spMkLst>
        </pc:spChg>
        <pc:spChg chg="del mod">
          <ac:chgData name="Matilda Sahawneh" userId="90b0c5c2-4ac6-4ecf-a68d-4a880319404f" providerId="ADAL" clId="{E1760CE3-4FE2-415C-92D8-D9D465C1F909}" dt="2026-01-29T17:23:59.067" v="2314" actId="21"/>
          <ac:spMkLst>
            <pc:docMk/>
            <pc:sldMk cId="0" sldId="258"/>
            <ac:spMk id="269" creationId="{00000000-0000-0000-0000-000000000000}"/>
          </ac:spMkLst>
        </pc:spChg>
        <pc:spChg chg="del">
          <ac:chgData name="Matilda Sahawneh" userId="90b0c5c2-4ac6-4ecf-a68d-4a880319404f" providerId="ADAL" clId="{E1760CE3-4FE2-415C-92D8-D9D465C1F909}" dt="2026-01-29T17:23:59.067" v="2314" actId="21"/>
          <ac:spMkLst>
            <pc:docMk/>
            <pc:sldMk cId="0" sldId="258"/>
            <ac:spMk id="270" creationId="{00000000-0000-0000-0000-000000000000}"/>
          </ac:spMkLst>
        </pc:spChg>
        <pc:spChg chg="del mod">
          <ac:chgData name="Matilda Sahawneh" userId="90b0c5c2-4ac6-4ecf-a68d-4a880319404f" providerId="ADAL" clId="{E1760CE3-4FE2-415C-92D8-D9D465C1F909}" dt="2026-01-29T17:24:32.406" v="2320" actId="21"/>
          <ac:spMkLst>
            <pc:docMk/>
            <pc:sldMk cId="0" sldId="258"/>
            <ac:spMk id="271" creationId="{00000000-0000-0000-0000-000000000000}"/>
          </ac:spMkLst>
        </pc:spChg>
      </pc:sldChg>
      <pc:sldChg chg="modSp mod modNotes">
        <pc:chgData name="Matilda Sahawneh" userId="90b0c5c2-4ac6-4ecf-a68d-4a880319404f" providerId="ADAL" clId="{E1760CE3-4FE2-415C-92D8-D9D465C1F909}" dt="2026-01-29T15:31:42.370" v="193" actId="120"/>
        <pc:sldMkLst>
          <pc:docMk/>
          <pc:sldMk cId="0" sldId="259"/>
        </pc:sldMkLst>
        <pc:spChg chg="mod">
          <ac:chgData name="Matilda Sahawneh" userId="90b0c5c2-4ac6-4ecf-a68d-4a880319404f" providerId="ADAL" clId="{E1760CE3-4FE2-415C-92D8-D9D465C1F909}" dt="2026-01-29T15:31:42.370" v="193" actId="120"/>
          <ac:spMkLst>
            <pc:docMk/>
            <pc:sldMk cId="0" sldId="259"/>
            <ac:spMk id="280" creationId="{00000000-0000-0000-0000-000000000000}"/>
          </ac:spMkLst>
        </pc:spChg>
      </pc:sldChg>
      <pc:sldChg chg="delSp modSp mod modNotes">
        <pc:chgData name="Matilda Sahawneh" userId="90b0c5c2-4ac6-4ecf-a68d-4a880319404f" providerId="ADAL" clId="{E1760CE3-4FE2-415C-92D8-D9D465C1F909}" dt="2026-01-29T15:42:17.426" v="698" actId="113"/>
        <pc:sldMkLst>
          <pc:docMk/>
          <pc:sldMk cId="0" sldId="260"/>
        </pc:sldMkLst>
        <pc:spChg chg="del mod">
          <ac:chgData name="Matilda Sahawneh" userId="90b0c5c2-4ac6-4ecf-a68d-4a880319404f" providerId="ADAL" clId="{E1760CE3-4FE2-415C-92D8-D9D465C1F909}" dt="2026-01-29T15:39:31.669" v="583" actId="21"/>
          <ac:spMkLst>
            <pc:docMk/>
            <pc:sldMk cId="0" sldId="260"/>
            <ac:spMk id="293" creationId="{00000000-0000-0000-0000-000000000000}"/>
          </ac:spMkLst>
        </pc:spChg>
        <pc:spChg chg="mod">
          <ac:chgData name="Matilda Sahawneh" userId="90b0c5c2-4ac6-4ecf-a68d-4a880319404f" providerId="ADAL" clId="{E1760CE3-4FE2-415C-92D8-D9D465C1F909}" dt="2026-01-29T15:42:17.426" v="698" actId="113"/>
          <ac:spMkLst>
            <pc:docMk/>
            <pc:sldMk cId="0" sldId="260"/>
            <ac:spMk id="294" creationId="{00000000-0000-0000-0000-000000000000}"/>
          </ac:spMkLst>
        </pc:spChg>
      </pc:sldChg>
      <pc:sldChg chg="del modNotes">
        <pc:chgData name="Matilda Sahawneh" userId="90b0c5c2-4ac6-4ecf-a68d-4a880319404f" providerId="ADAL" clId="{E1760CE3-4FE2-415C-92D8-D9D465C1F909}" dt="2026-01-29T16:58:41.869" v="2073" actId="47"/>
        <pc:sldMkLst>
          <pc:docMk/>
          <pc:sldMk cId="0" sldId="261"/>
        </pc:sldMkLst>
      </pc:sldChg>
      <pc:sldChg chg="del modNotes">
        <pc:chgData name="Matilda Sahawneh" userId="90b0c5c2-4ac6-4ecf-a68d-4a880319404f" providerId="ADAL" clId="{E1760CE3-4FE2-415C-92D8-D9D465C1F909}" dt="2026-01-29T16:58:41.245" v="2072" actId="47"/>
        <pc:sldMkLst>
          <pc:docMk/>
          <pc:sldMk cId="0" sldId="262"/>
        </pc:sldMkLst>
      </pc:sldChg>
      <pc:sldChg chg="del modNotes">
        <pc:chgData name="Matilda Sahawneh" userId="90b0c5c2-4ac6-4ecf-a68d-4a880319404f" providerId="ADAL" clId="{E1760CE3-4FE2-415C-92D8-D9D465C1F909}" dt="2026-01-29T16:58:39.316" v="2071" actId="47"/>
        <pc:sldMkLst>
          <pc:docMk/>
          <pc:sldMk cId="0" sldId="263"/>
        </pc:sldMkLst>
      </pc:sldChg>
      <pc:sldChg chg="del modNotes">
        <pc:chgData name="Matilda Sahawneh" userId="90b0c5c2-4ac6-4ecf-a68d-4a880319404f" providerId="ADAL" clId="{E1760CE3-4FE2-415C-92D8-D9D465C1F909}" dt="2026-01-29T16:58:38.351" v="2070" actId="47"/>
        <pc:sldMkLst>
          <pc:docMk/>
          <pc:sldMk cId="0" sldId="264"/>
        </pc:sldMkLst>
      </pc:sldChg>
      <pc:sldChg chg="del modNotes">
        <pc:chgData name="Matilda Sahawneh" userId="90b0c5c2-4ac6-4ecf-a68d-4a880319404f" providerId="ADAL" clId="{E1760CE3-4FE2-415C-92D8-D9D465C1F909}" dt="2026-01-29T16:58:37.635" v="2069" actId="47"/>
        <pc:sldMkLst>
          <pc:docMk/>
          <pc:sldMk cId="0" sldId="265"/>
        </pc:sldMkLst>
      </pc:sldChg>
      <pc:sldChg chg="del modNotes">
        <pc:chgData name="Matilda Sahawneh" userId="90b0c5c2-4ac6-4ecf-a68d-4a880319404f" providerId="ADAL" clId="{E1760CE3-4FE2-415C-92D8-D9D465C1F909}" dt="2026-01-29T16:58:35.128" v="2068" actId="47"/>
        <pc:sldMkLst>
          <pc:docMk/>
          <pc:sldMk cId="0" sldId="266"/>
        </pc:sldMkLst>
      </pc:sldChg>
      <pc:sldChg chg="del modNotes">
        <pc:chgData name="Matilda Sahawneh" userId="90b0c5c2-4ac6-4ecf-a68d-4a880319404f" providerId="ADAL" clId="{E1760CE3-4FE2-415C-92D8-D9D465C1F909}" dt="2026-01-29T16:58:34.604" v="2067" actId="47"/>
        <pc:sldMkLst>
          <pc:docMk/>
          <pc:sldMk cId="0" sldId="267"/>
        </pc:sldMkLst>
      </pc:sldChg>
      <pc:sldChg chg="del modNotes">
        <pc:chgData name="Matilda Sahawneh" userId="90b0c5c2-4ac6-4ecf-a68d-4a880319404f" providerId="ADAL" clId="{E1760CE3-4FE2-415C-92D8-D9D465C1F909}" dt="2026-01-29T16:58:34.204" v="2066" actId="47"/>
        <pc:sldMkLst>
          <pc:docMk/>
          <pc:sldMk cId="0" sldId="268"/>
        </pc:sldMkLst>
      </pc:sldChg>
      <pc:sldChg chg="del modNotes">
        <pc:chgData name="Matilda Sahawneh" userId="90b0c5c2-4ac6-4ecf-a68d-4a880319404f" providerId="ADAL" clId="{E1760CE3-4FE2-415C-92D8-D9D465C1F909}" dt="2026-01-29T16:58:33.793" v="2065" actId="47"/>
        <pc:sldMkLst>
          <pc:docMk/>
          <pc:sldMk cId="0" sldId="269"/>
        </pc:sldMkLst>
      </pc:sldChg>
      <pc:sldChg chg="del modNotes">
        <pc:chgData name="Matilda Sahawneh" userId="90b0c5c2-4ac6-4ecf-a68d-4a880319404f" providerId="ADAL" clId="{E1760CE3-4FE2-415C-92D8-D9D465C1F909}" dt="2026-01-29T16:58:31.583" v="2064" actId="47"/>
        <pc:sldMkLst>
          <pc:docMk/>
          <pc:sldMk cId="0" sldId="270"/>
        </pc:sldMkLst>
      </pc:sldChg>
      <pc:sldChg chg="del modNotes">
        <pc:chgData name="Matilda Sahawneh" userId="90b0c5c2-4ac6-4ecf-a68d-4a880319404f" providerId="ADAL" clId="{E1760CE3-4FE2-415C-92D8-D9D465C1F909}" dt="2026-01-29T16:58:30.005" v="2063" actId="47"/>
        <pc:sldMkLst>
          <pc:docMk/>
          <pc:sldMk cId="0" sldId="271"/>
        </pc:sldMkLst>
      </pc:sldChg>
      <pc:sldChg chg="del modNotes">
        <pc:chgData name="Matilda Sahawneh" userId="90b0c5c2-4ac6-4ecf-a68d-4a880319404f" providerId="ADAL" clId="{E1760CE3-4FE2-415C-92D8-D9D465C1F909}" dt="2026-01-29T16:58:29.220" v="2062" actId="47"/>
        <pc:sldMkLst>
          <pc:docMk/>
          <pc:sldMk cId="0" sldId="272"/>
        </pc:sldMkLst>
      </pc:sldChg>
      <pc:sldChg chg="del modNotes">
        <pc:chgData name="Matilda Sahawneh" userId="90b0c5c2-4ac6-4ecf-a68d-4a880319404f" providerId="ADAL" clId="{E1760CE3-4FE2-415C-92D8-D9D465C1F909}" dt="2026-01-29T16:58:28.627" v="2061" actId="47"/>
        <pc:sldMkLst>
          <pc:docMk/>
          <pc:sldMk cId="0" sldId="273"/>
        </pc:sldMkLst>
      </pc:sldChg>
      <pc:sldChg chg="del modNotes">
        <pc:chgData name="Matilda Sahawneh" userId="90b0c5c2-4ac6-4ecf-a68d-4a880319404f" providerId="ADAL" clId="{E1760CE3-4FE2-415C-92D8-D9D465C1F909}" dt="2026-01-29T16:58:28.235" v="2060" actId="47"/>
        <pc:sldMkLst>
          <pc:docMk/>
          <pc:sldMk cId="0" sldId="274"/>
        </pc:sldMkLst>
      </pc:sldChg>
      <pc:sldChg chg="del modNotes">
        <pc:chgData name="Matilda Sahawneh" userId="90b0c5c2-4ac6-4ecf-a68d-4a880319404f" providerId="ADAL" clId="{E1760CE3-4FE2-415C-92D8-D9D465C1F909}" dt="2026-01-29T16:58:27.709" v="2059" actId="47"/>
        <pc:sldMkLst>
          <pc:docMk/>
          <pc:sldMk cId="0" sldId="275"/>
        </pc:sldMkLst>
      </pc:sldChg>
      <pc:sldChg chg="del modNotes">
        <pc:chgData name="Matilda Sahawneh" userId="90b0c5c2-4ac6-4ecf-a68d-4a880319404f" providerId="ADAL" clId="{E1760CE3-4FE2-415C-92D8-D9D465C1F909}" dt="2026-01-29T16:58:24.492" v="2058" actId="47"/>
        <pc:sldMkLst>
          <pc:docMk/>
          <pc:sldMk cId="0" sldId="276"/>
        </pc:sldMkLst>
      </pc:sldChg>
      <pc:sldChg chg="del modNotes">
        <pc:chgData name="Matilda Sahawneh" userId="90b0c5c2-4ac6-4ecf-a68d-4a880319404f" providerId="ADAL" clId="{E1760CE3-4FE2-415C-92D8-D9D465C1F909}" dt="2026-01-29T16:58:22.822" v="2057" actId="47"/>
        <pc:sldMkLst>
          <pc:docMk/>
          <pc:sldMk cId="0" sldId="277"/>
        </pc:sldMkLst>
      </pc:sldChg>
      <pc:sldChg chg="del modNotes">
        <pc:chgData name="Matilda Sahawneh" userId="90b0c5c2-4ac6-4ecf-a68d-4a880319404f" providerId="ADAL" clId="{E1760CE3-4FE2-415C-92D8-D9D465C1F909}" dt="2026-01-29T16:58:22.284" v="2056" actId="47"/>
        <pc:sldMkLst>
          <pc:docMk/>
          <pc:sldMk cId="0" sldId="278"/>
        </pc:sldMkLst>
      </pc:sldChg>
      <pc:sldChg chg="del">
        <pc:chgData name="Matilda Sahawneh" userId="90b0c5c2-4ac6-4ecf-a68d-4a880319404f" providerId="ADAL" clId="{E1760CE3-4FE2-415C-92D8-D9D465C1F909}" dt="2026-01-29T16:58:20.032" v="2055" actId="47"/>
        <pc:sldMkLst>
          <pc:docMk/>
          <pc:sldMk cId="0" sldId="279"/>
        </pc:sldMkLst>
      </pc:sldChg>
      <pc:sldChg chg="del">
        <pc:chgData name="Matilda Sahawneh" userId="90b0c5c2-4ac6-4ecf-a68d-4a880319404f" providerId="ADAL" clId="{E1760CE3-4FE2-415C-92D8-D9D465C1F909}" dt="2026-01-29T16:58:18.530" v="2054" actId="47"/>
        <pc:sldMkLst>
          <pc:docMk/>
          <pc:sldMk cId="0" sldId="280"/>
        </pc:sldMkLst>
      </pc:sldChg>
      <pc:sldChg chg="del">
        <pc:chgData name="Matilda Sahawneh" userId="90b0c5c2-4ac6-4ecf-a68d-4a880319404f" providerId="ADAL" clId="{E1760CE3-4FE2-415C-92D8-D9D465C1F909}" dt="2026-01-29T16:58:17.781" v="2053" actId="47"/>
        <pc:sldMkLst>
          <pc:docMk/>
          <pc:sldMk cId="0" sldId="281"/>
        </pc:sldMkLst>
      </pc:sldChg>
      <pc:sldChg chg="del">
        <pc:chgData name="Matilda Sahawneh" userId="90b0c5c2-4ac6-4ecf-a68d-4a880319404f" providerId="ADAL" clId="{E1760CE3-4FE2-415C-92D8-D9D465C1F909}" dt="2026-01-29T16:58:17.193" v="2052" actId="47"/>
        <pc:sldMkLst>
          <pc:docMk/>
          <pc:sldMk cId="0" sldId="282"/>
        </pc:sldMkLst>
      </pc:sldChg>
      <pc:sldChg chg="del">
        <pc:chgData name="Matilda Sahawneh" userId="90b0c5c2-4ac6-4ecf-a68d-4a880319404f" providerId="ADAL" clId="{E1760CE3-4FE2-415C-92D8-D9D465C1F909}" dt="2026-01-29T16:58:16.352" v="2051" actId="47"/>
        <pc:sldMkLst>
          <pc:docMk/>
          <pc:sldMk cId="0" sldId="283"/>
        </pc:sldMkLst>
      </pc:sldChg>
      <pc:sldChg chg="del">
        <pc:chgData name="Matilda Sahawneh" userId="90b0c5c2-4ac6-4ecf-a68d-4a880319404f" providerId="ADAL" clId="{E1760CE3-4FE2-415C-92D8-D9D465C1F909}" dt="2026-01-29T16:58:15.725" v="2050" actId="47"/>
        <pc:sldMkLst>
          <pc:docMk/>
          <pc:sldMk cId="0" sldId="284"/>
        </pc:sldMkLst>
      </pc:sldChg>
      <pc:sldChg chg="del">
        <pc:chgData name="Matilda Sahawneh" userId="90b0c5c2-4ac6-4ecf-a68d-4a880319404f" providerId="ADAL" clId="{E1760CE3-4FE2-415C-92D8-D9D465C1F909}" dt="2026-01-29T16:58:15.091" v="2049" actId="47"/>
        <pc:sldMkLst>
          <pc:docMk/>
          <pc:sldMk cId="0" sldId="285"/>
        </pc:sldMkLst>
      </pc:sldChg>
      <pc:sldChg chg="del">
        <pc:chgData name="Matilda Sahawneh" userId="90b0c5c2-4ac6-4ecf-a68d-4a880319404f" providerId="ADAL" clId="{E1760CE3-4FE2-415C-92D8-D9D465C1F909}" dt="2026-01-29T16:58:14.695" v="2048" actId="47"/>
        <pc:sldMkLst>
          <pc:docMk/>
          <pc:sldMk cId="0" sldId="286"/>
        </pc:sldMkLst>
      </pc:sldChg>
      <pc:sldChg chg="del">
        <pc:chgData name="Matilda Sahawneh" userId="90b0c5c2-4ac6-4ecf-a68d-4a880319404f" providerId="ADAL" clId="{E1760CE3-4FE2-415C-92D8-D9D465C1F909}" dt="2026-01-29T16:58:14.441" v="2047" actId="47"/>
        <pc:sldMkLst>
          <pc:docMk/>
          <pc:sldMk cId="0" sldId="287"/>
        </pc:sldMkLst>
      </pc:sldChg>
      <pc:sldChg chg="del">
        <pc:chgData name="Matilda Sahawneh" userId="90b0c5c2-4ac6-4ecf-a68d-4a880319404f" providerId="ADAL" clId="{E1760CE3-4FE2-415C-92D8-D9D465C1F909}" dt="2026-01-29T16:58:14.015" v="2046" actId="47"/>
        <pc:sldMkLst>
          <pc:docMk/>
          <pc:sldMk cId="0" sldId="288"/>
        </pc:sldMkLst>
      </pc:sldChg>
      <pc:sldChg chg="del">
        <pc:chgData name="Matilda Sahawneh" userId="90b0c5c2-4ac6-4ecf-a68d-4a880319404f" providerId="ADAL" clId="{E1760CE3-4FE2-415C-92D8-D9D465C1F909}" dt="2026-01-29T16:58:13.597" v="2045" actId="47"/>
        <pc:sldMkLst>
          <pc:docMk/>
          <pc:sldMk cId="0" sldId="289"/>
        </pc:sldMkLst>
      </pc:sldChg>
      <pc:sldChg chg="del">
        <pc:chgData name="Matilda Sahawneh" userId="90b0c5c2-4ac6-4ecf-a68d-4a880319404f" providerId="ADAL" clId="{E1760CE3-4FE2-415C-92D8-D9D465C1F909}" dt="2026-01-29T16:58:13.073" v="2044" actId="47"/>
        <pc:sldMkLst>
          <pc:docMk/>
          <pc:sldMk cId="0" sldId="290"/>
        </pc:sldMkLst>
      </pc:sldChg>
      <pc:sldChg chg="del">
        <pc:chgData name="Matilda Sahawneh" userId="90b0c5c2-4ac6-4ecf-a68d-4a880319404f" providerId="ADAL" clId="{E1760CE3-4FE2-415C-92D8-D9D465C1F909}" dt="2026-01-29T16:58:12.519" v="2043" actId="47"/>
        <pc:sldMkLst>
          <pc:docMk/>
          <pc:sldMk cId="0" sldId="291"/>
        </pc:sldMkLst>
      </pc:sldChg>
      <pc:sldChg chg="del">
        <pc:chgData name="Matilda Sahawneh" userId="90b0c5c2-4ac6-4ecf-a68d-4a880319404f" providerId="ADAL" clId="{E1760CE3-4FE2-415C-92D8-D9D465C1F909}" dt="2026-01-29T16:58:12.102" v="2042" actId="47"/>
        <pc:sldMkLst>
          <pc:docMk/>
          <pc:sldMk cId="0" sldId="292"/>
        </pc:sldMkLst>
      </pc:sldChg>
      <pc:sldChg chg="del">
        <pc:chgData name="Matilda Sahawneh" userId="90b0c5c2-4ac6-4ecf-a68d-4a880319404f" providerId="ADAL" clId="{E1760CE3-4FE2-415C-92D8-D9D465C1F909}" dt="2026-01-29T16:58:11.545" v="2041" actId="47"/>
        <pc:sldMkLst>
          <pc:docMk/>
          <pc:sldMk cId="0" sldId="293"/>
        </pc:sldMkLst>
      </pc:sldChg>
      <pc:sldChg chg="del">
        <pc:chgData name="Matilda Sahawneh" userId="90b0c5c2-4ac6-4ecf-a68d-4a880319404f" providerId="ADAL" clId="{E1760CE3-4FE2-415C-92D8-D9D465C1F909}" dt="2026-01-29T16:58:11.099" v="2040" actId="47"/>
        <pc:sldMkLst>
          <pc:docMk/>
          <pc:sldMk cId="0" sldId="294"/>
        </pc:sldMkLst>
      </pc:sldChg>
      <pc:sldChg chg="del">
        <pc:chgData name="Matilda Sahawneh" userId="90b0c5c2-4ac6-4ecf-a68d-4a880319404f" providerId="ADAL" clId="{E1760CE3-4FE2-415C-92D8-D9D465C1F909}" dt="2026-01-29T16:58:10.542" v="2039" actId="47"/>
        <pc:sldMkLst>
          <pc:docMk/>
          <pc:sldMk cId="0" sldId="295"/>
        </pc:sldMkLst>
      </pc:sldChg>
      <pc:sldChg chg="del">
        <pc:chgData name="Matilda Sahawneh" userId="90b0c5c2-4ac6-4ecf-a68d-4a880319404f" providerId="ADAL" clId="{E1760CE3-4FE2-415C-92D8-D9D465C1F909}" dt="2026-01-29T16:58:09.728" v="2038" actId="47"/>
        <pc:sldMkLst>
          <pc:docMk/>
          <pc:sldMk cId="0" sldId="296"/>
        </pc:sldMkLst>
      </pc:sldChg>
      <pc:sldChg chg="modSp add mod ord">
        <pc:chgData name="Matilda Sahawneh" userId="90b0c5c2-4ac6-4ecf-a68d-4a880319404f" providerId="ADAL" clId="{E1760CE3-4FE2-415C-92D8-D9D465C1F909}" dt="2026-01-29T16:35:28.353" v="1687"/>
        <pc:sldMkLst>
          <pc:docMk/>
          <pc:sldMk cId="818677386" sldId="297"/>
        </pc:sldMkLst>
        <pc:spChg chg="mod">
          <ac:chgData name="Matilda Sahawneh" userId="90b0c5c2-4ac6-4ecf-a68d-4a880319404f" providerId="ADAL" clId="{E1760CE3-4FE2-415C-92D8-D9D465C1F909}" dt="2026-01-29T16:35:28.353" v="1687"/>
          <ac:spMkLst>
            <pc:docMk/>
            <pc:sldMk cId="818677386" sldId="297"/>
            <ac:spMk id="280" creationId="{1D6F744C-403B-5940-81CF-9FECA34C340A}"/>
          </ac:spMkLst>
        </pc:spChg>
        <pc:spChg chg="mod">
          <ac:chgData name="Matilda Sahawneh" userId="90b0c5c2-4ac6-4ecf-a68d-4a880319404f" providerId="ADAL" clId="{E1760CE3-4FE2-415C-92D8-D9D465C1F909}" dt="2026-01-29T16:35:04.021" v="1686" actId="20577"/>
          <ac:spMkLst>
            <pc:docMk/>
            <pc:sldMk cId="818677386" sldId="297"/>
            <ac:spMk id="281" creationId="{F069E46C-0ADB-2F05-719A-0E9DC6225675}"/>
          </ac:spMkLst>
        </pc:spChg>
      </pc:sldChg>
      <pc:sldChg chg="addSp delSp modSp new mod">
        <pc:chgData name="Matilda Sahawneh" userId="90b0c5c2-4ac6-4ecf-a68d-4a880319404f" providerId="ADAL" clId="{E1760CE3-4FE2-415C-92D8-D9D465C1F909}" dt="2026-01-29T16:05:02.650" v="1216" actId="20577"/>
        <pc:sldMkLst>
          <pc:docMk/>
          <pc:sldMk cId="3749213577" sldId="298"/>
        </pc:sldMkLst>
        <pc:spChg chg="mod">
          <ac:chgData name="Matilda Sahawneh" userId="90b0c5c2-4ac6-4ecf-a68d-4a880319404f" providerId="ADAL" clId="{E1760CE3-4FE2-415C-92D8-D9D465C1F909}" dt="2026-01-29T15:58:07.014" v="786" actId="1076"/>
          <ac:spMkLst>
            <pc:docMk/>
            <pc:sldMk cId="3749213577" sldId="298"/>
            <ac:spMk id="2" creationId="{3B3CECFB-1E12-7920-D02F-CCDC8F83B14A}"/>
          </ac:spMkLst>
        </pc:spChg>
        <pc:spChg chg="mod">
          <ac:chgData name="Matilda Sahawneh" userId="90b0c5c2-4ac6-4ecf-a68d-4a880319404f" providerId="ADAL" clId="{E1760CE3-4FE2-415C-92D8-D9D465C1F909}" dt="2026-01-29T16:05:02.650" v="1216" actId="20577"/>
          <ac:spMkLst>
            <pc:docMk/>
            <pc:sldMk cId="3749213577" sldId="298"/>
            <ac:spMk id="3" creationId="{FAFA5998-92DB-FA04-5119-F5141190CF54}"/>
          </ac:spMkLst>
        </pc:spChg>
        <pc:spChg chg="del">
          <ac:chgData name="Matilda Sahawneh" userId="90b0c5c2-4ac6-4ecf-a68d-4a880319404f" providerId="ADAL" clId="{E1760CE3-4FE2-415C-92D8-D9D465C1F909}" dt="2026-01-29T15:56:25.425" v="704" actId="931"/>
          <ac:spMkLst>
            <pc:docMk/>
            <pc:sldMk cId="3749213577" sldId="298"/>
            <ac:spMk id="4" creationId="{097B71F5-3208-F215-CA03-AD2A12525C9D}"/>
          </ac:spMkLst>
        </pc:spChg>
        <pc:picChg chg="add mod">
          <ac:chgData name="Matilda Sahawneh" userId="90b0c5c2-4ac6-4ecf-a68d-4a880319404f" providerId="ADAL" clId="{E1760CE3-4FE2-415C-92D8-D9D465C1F909}" dt="2026-01-29T15:56:41.777" v="708" actId="14100"/>
          <ac:picMkLst>
            <pc:docMk/>
            <pc:sldMk cId="3749213577" sldId="298"/>
            <ac:picMk id="6" creationId="{FC352F7D-4D10-227F-A39B-BA7E216A7EB7}"/>
          </ac:picMkLst>
        </pc:picChg>
      </pc:sldChg>
      <pc:sldChg chg="addSp delSp modSp new mod">
        <pc:chgData name="Matilda Sahawneh" userId="90b0c5c2-4ac6-4ecf-a68d-4a880319404f" providerId="ADAL" clId="{E1760CE3-4FE2-415C-92D8-D9D465C1F909}" dt="2026-01-29T16:55:48.445" v="2032" actId="27107"/>
        <pc:sldMkLst>
          <pc:docMk/>
          <pc:sldMk cId="2650336583" sldId="299"/>
        </pc:sldMkLst>
        <pc:spChg chg="mod">
          <ac:chgData name="Matilda Sahawneh" userId="90b0c5c2-4ac6-4ecf-a68d-4a880319404f" providerId="ADAL" clId="{E1760CE3-4FE2-415C-92D8-D9D465C1F909}" dt="2026-01-29T16:55:48.445" v="2032" actId="27107"/>
          <ac:spMkLst>
            <pc:docMk/>
            <pc:sldMk cId="2650336583" sldId="299"/>
            <ac:spMk id="2" creationId="{225094DA-50AF-B8A2-425E-6E50BBF28CFE}"/>
          </ac:spMkLst>
        </pc:spChg>
        <pc:spChg chg="mod">
          <ac:chgData name="Matilda Sahawneh" userId="90b0c5c2-4ac6-4ecf-a68d-4a880319404f" providerId="ADAL" clId="{E1760CE3-4FE2-415C-92D8-D9D465C1F909}" dt="2026-01-29T16:31:24.685" v="1662" actId="14100"/>
          <ac:spMkLst>
            <pc:docMk/>
            <pc:sldMk cId="2650336583" sldId="299"/>
            <ac:spMk id="3" creationId="{4470128D-8DA6-7D25-5D2E-6CFE1219B510}"/>
          </ac:spMkLst>
        </pc:spChg>
        <pc:spChg chg="del">
          <ac:chgData name="Matilda Sahawneh" userId="90b0c5c2-4ac6-4ecf-a68d-4a880319404f" providerId="ADAL" clId="{E1760CE3-4FE2-415C-92D8-D9D465C1F909}" dt="2026-01-29T16:22:14.467" v="1218" actId="931"/>
          <ac:spMkLst>
            <pc:docMk/>
            <pc:sldMk cId="2650336583" sldId="299"/>
            <ac:spMk id="4" creationId="{5073FB55-A475-3B3A-841D-37AB46453DDE}"/>
          </ac:spMkLst>
        </pc:spChg>
        <pc:spChg chg="add mod">
          <ac:chgData name="Matilda Sahawneh" userId="90b0c5c2-4ac6-4ecf-a68d-4a880319404f" providerId="ADAL" clId="{E1760CE3-4FE2-415C-92D8-D9D465C1F909}" dt="2026-01-29T16:24:42.302" v="1302" actId="207"/>
          <ac:spMkLst>
            <pc:docMk/>
            <pc:sldMk cId="2650336583" sldId="299"/>
            <ac:spMk id="7" creationId="{D3771CEB-828E-601C-38A9-F307557C05A1}"/>
          </ac:spMkLst>
        </pc:spChg>
        <pc:spChg chg="add mod">
          <ac:chgData name="Matilda Sahawneh" userId="90b0c5c2-4ac6-4ecf-a68d-4a880319404f" providerId="ADAL" clId="{E1760CE3-4FE2-415C-92D8-D9D465C1F909}" dt="2026-01-29T16:26:15.970" v="1311" actId="207"/>
          <ac:spMkLst>
            <pc:docMk/>
            <pc:sldMk cId="2650336583" sldId="299"/>
            <ac:spMk id="8" creationId="{2600DEAC-BB7E-D71A-9A74-F09214E7E19C}"/>
          </ac:spMkLst>
        </pc:spChg>
        <pc:spChg chg="add del mod">
          <ac:chgData name="Matilda Sahawneh" userId="90b0c5c2-4ac6-4ecf-a68d-4a880319404f" providerId="ADAL" clId="{E1760CE3-4FE2-415C-92D8-D9D465C1F909}" dt="2026-01-29T16:26:00.813" v="1309" actId="21"/>
          <ac:spMkLst>
            <pc:docMk/>
            <pc:sldMk cId="2650336583" sldId="299"/>
            <ac:spMk id="10" creationId="{D56873A2-D663-8E58-784A-34AA9306C13C}"/>
          </ac:spMkLst>
        </pc:spChg>
        <pc:spChg chg="add mod">
          <ac:chgData name="Matilda Sahawneh" userId="90b0c5c2-4ac6-4ecf-a68d-4a880319404f" providerId="ADAL" clId="{E1760CE3-4FE2-415C-92D8-D9D465C1F909}" dt="2026-01-29T16:26:33.294" v="1315" actId="20577"/>
          <ac:spMkLst>
            <pc:docMk/>
            <pc:sldMk cId="2650336583" sldId="299"/>
            <ac:spMk id="11" creationId="{CA74BD0A-7762-BD87-2EE8-5824467A257F}"/>
          </ac:spMkLst>
        </pc:spChg>
        <pc:spChg chg="add mod">
          <ac:chgData name="Matilda Sahawneh" userId="90b0c5c2-4ac6-4ecf-a68d-4a880319404f" providerId="ADAL" clId="{E1760CE3-4FE2-415C-92D8-D9D465C1F909}" dt="2026-01-29T16:27:15.319" v="1328" actId="1076"/>
          <ac:spMkLst>
            <pc:docMk/>
            <pc:sldMk cId="2650336583" sldId="299"/>
            <ac:spMk id="12" creationId="{CCB87397-BFA0-7AE3-49EF-530F2B68C4C9}"/>
          </ac:spMkLst>
        </pc:spChg>
        <pc:spChg chg="add mod">
          <ac:chgData name="Matilda Sahawneh" userId="90b0c5c2-4ac6-4ecf-a68d-4a880319404f" providerId="ADAL" clId="{E1760CE3-4FE2-415C-92D8-D9D465C1F909}" dt="2026-01-29T16:27:21.950" v="1329" actId="1076"/>
          <ac:spMkLst>
            <pc:docMk/>
            <pc:sldMk cId="2650336583" sldId="299"/>
            <ac:spMk id="13" creationId="{792FA078-79F6-8BD0-E2DD-D20827A9FAAF}"/>
          </ac:spMkLst>
        </pc:spChg>
        <pc:spChg chg="add mod">
          <ac:chgData name="Matilda Sahawneh" userId="90b0c5c2-4ac6-4ecf-a68d-4a880319404f" providerId="ADAL" clId="{E1760CE3-4FE2-415C-92D8-D9D465C1F909}" dt="2026-01-29T16:27:08.735" v="1327" actId="20577"/>
          <ac:spMkLst>
            <pc:docMk/>
            <pc:sldMk cId="2650336583" sldId="299"/>
            <ac:spMk id="14" creationId="{B5F3385F-F780-4246-4D3E-9FC0FD6CF2E7}"/>
          </ac:spMkLst>
        </pc:spChg>
        <pc:picChg chg="add del mod modCrop">
          <ac:chgData name="Matilda Sahawneh" userId="90b0c5c2-4ac6-4ecf-a68d-4a880319404f" providerId="ADAL" clId="{E1760CE3-4FE2-415C-92D8-D9D465C1F909}" dt="2026-01-29T16:26:00.813" v="1309" actId="21"/>
          <ac:picMkLst>
            <pc:docMk/>
            <pc:sldMk cId="2650336583" sldId="299"/>
            <ac:picMk id="6" creationId="{5578F394-3C9C-E7DB-5213-1423399A3975}"/>
          </ac:picMkLst>
        </pc:picChg>
      </pc:sldChg>
      <pc:sldChg chg="modSp add mod">
        <pc:chgData name="Matilda Sahawneh" userId="90b0c5c2-4ac6-4ecf-a68d-4a880319404f" providerId="ADAL" clId="{E1760CE3-4FE2-415C-92D8-D9D465C1F909}" dt="2026-01-29T16:34:44.938" v="1682"/>
        <pc:sldMkLst>
          <pc:docMk/>
          <pc:sldMk cId="779828566" sldId="300"/>
        </pc:sldMkLst>
        <pc:spChg chg="mod">
          <ac:chgData name="Matilda Sahawneh" userId="90b0c5c2-4ac6-4ecf-a68d-4a880319404f" providerId="ADAL" clId="{E1760CE3-4FE2-415C-92D8-D9D465C1F909}" dt="2026-01-29T16:34:44.938" v="1682"/>
          <ac:spMkLst>
            <pc:docMk/>
            <pc:sldMk cId="779828566" sldId="300"/>
            <ac:spMk id="280" creationId="{8BEE7115-D57D-8299-5A91-C0B1F1A55954}"/>
          </ac:spMkLst>
        </pc:spChg>
        <pc:spChg chg="mod">
          <ac:chgData name="Matilda Sahawneh" userId="90b0c5c2-4ac6-4ecf-a68d-4a880319404f" providerId="ADAL" clId="{E1760CE3-4FE2-415C-92D8-D9D465C1F909}" dt="2026-01-29T16:34:20.288" v="1681" actId="20577"/>
          <ac:spMkLst>
            <pc:docMk/>
            <pc:sldMk cId="779828566" sldId="300"/>
            <ac:spMk id="281" creationId="{3F0ABA96-804F-2C25-DDA6-2F1F93A6667C}"/>
          </ac:spMkLst>
        </pc:spChg>
      </pc:sldChg>
      <pc:sldChg chg="addSp delSp modSp new mod modClrScheme chgLayout">
        <pc:chgData name="Matilda Sahawneh" userId="90b0c5c2-4ac6-4ecf-a68d-4a880319404f" providerId="ADAL" clId="{E1760CE3-4FE2-415C-92D8-D9D465C1F909}" dt="2026-01-29T16:54:55.764" v="2031" actId="14100"/>
        <pc:sldMkLst>
          <pc:docMk/>
          <pc:sldMk cId="3157700835" sldId="301"/>
        </pc:sldMkLst>
        <pc:spChg chg="del mod ord">
          <ac:chgData name="Matilda Sahawneh" userId="90b0c5c2-4ac6-4ecf-a68d-4a880319404f" providerId="ADAL" clId="{E1760CE3-4FE2-415C-92D8-D9D465C1F909}" dt="2026-01-29T16:35:49.759" v="1689" actId="700"/>
          <ac:spMkLst>
            <pc:docMk/>
            <pc:sldMk cId="3157700835" sldId="301"/>
            <ac:spMk id="2" creationId="{6FF489AD-AE16-3E5D-1F73-9F457F622920}"/>
          </ac:spMkLst>
        </pc:spChg>
        <pc:spChg chg="del">
          <ac:chgData name="Matilda Sahawneh" userId="90b0c5c2-4ac6-4ecf-a68d-4a880319404f" providerId="ADAL" clId="{E1760CE3-4FE2-415C-92D8-D9D465C1F909}" dt="2026-01-29T16:35:49.759" v="1689" actId="700"/>
          <ac:spMkLst>
            <pc:docMk/>
            <pc:sldMk cId="3157700835" sldId="301"/>
            <ac:spMk id="3" creationId="{615C01EF-B8CA-23DD-372B-75BD178D7BE0}"/>
          </ac:spMkLst>
        </pc:spChg>
        <pc:spChg chg="add del mod ord">
          <ac:chgData name="Matilda Sahawneh" userId="90b0c5c2-4ac6-4ecf-a68d-4a880319404f" providerId="ADAL" clId="{E1760CE3-4FE2-415C-92D8-D9D465C1F909}" dt="2026-01-29T16:39:47.840" v="1690" actId="700"/>
          <ac:spMkLst>
            <pc:docMk/>
            <pc:sldMk cId="3157700835" sldId="301"/>
            <ac:spMk id="4" creationId="{CCB9BE7B-C109-5165-EA22-346661C919E5}"/>
          </ac:spMkLst>
        </pc:spChg>
        <pc:spChg chg="add del mod ord">
          <ac:chgData name="Matilda Sahawneh" userId="90b0c5c2-4ac6-4ecf-a68d-4a880319404f" providerId="ADAL" clId="{E1760CE3-4FE2-415C-92D8-D9D465C1F909}" dt="2026-01-29T16:39:47.840" v="1690" actId="700"/>
          <ac:spMkLst>
            <pc:docMk/>
            <pc:sldMk cId="3157700835" sldId="301"/>
            <ac:spMk id="5" creationId="{7D27D370-B9EF-8DEB-280C-1918C2C09A07}"/>
          </ac:spMkLst>
        </pc:spChg>
        <pc:spChg chg="add del mod ord">
          <ac:chgData name="Matilda Sahawneh" userId="90b0c5c2-4ac6-4ecf-a68d-4a880319404f" providerId="ADAL" clId="{E1760CE3-4FE2-415C-92D8-D9D465C1F909}" dt="2026-01-29T16:39:47.840" v="1690" actId="700"/>
          <ac:spMkLst>
            <pc:docMk/>
            <pc:sldMk cId="3157700835" sldId="301"/>
            <ac:spMk id="6" creationId="{221E3E32-3DED-06DB-CA7F-DB7EBEC0F80B}"/>
          </ac:spMkLst>
        </pc:spChg>
        <pc:spChg chg="add del mod ord">
          <ac:chgData name="Matilda Sahawneh" userId="90b0c5c2-4ac6-4ecf-a68d-4a880319404f" providerId="ADAL" clId="{E1760CE3-4FE2-415C-92D8-D9D465C1F909}" dt="2026-01-29T16:40:01.149" v="1691" actId="700"/>
          <ac:spMkLst>
            <pc:docMk/>
            <pc:sldMk cId="3157700835" sldId="301"/>
            <ac:spMk id="7" creationId="{7BF32C31-C426-A3D4-B257-2345C1E72A9F}"/>
          </ac:spMkLst>
        </pc:spChg>
        <pc:spChg chg="add del mod ord">
          <ac:chgData name="Matilda Sahawneh" userId="90b0c5c2-4ac6-4ecf-a68d-4a880319404f" providerId="ADAL" clId="{E1760CE3-4FE2-415C-92D8-D9D465C1F909}" dt="2026-01-29T16:40:01.149" v="1691" actId="700"/>
          <ac:spMkLst>
            <pc:docMk/>
            <pc:sldMk cId="3157700835" sldId="301"/>
            <ac:spMk id="8" creationId="{FF0668F7-7D11-17A4-E439-99C0AC7DF12C}"/>
          </ac:spMkLst>
        </pc:spChg>
        <pc:spChg chg="add mod ord">
          <ac:chgData name="Matilda Sahawneh" userId="90b0c5c2-4ac6-4ecf-a68d-4a880319404f" providerId="ADAL" clId="{E1760CE3-4FE2-415C-92D8-D9D465C1F909}" dt="2026-01-29T16:51:05.216" v="1743" actId="20577"/>
          <ac:spMkLst>
            <pc:docMk/>
            <pc:sldMk cId="3157700835" sldId="301"/>
            <ac:spMk id="9" creationId="{7C6C4C2B-C32F-047F-D271-7246A68FE7A5}"/>
          </ac:spMkLst>
        </pc:spChg>
        <pc:spChg chg="add mod ord">
          <ac:chgData name="Matilda Sahawneh" userId="90b0c5c2-4ac6-4ecf-a68d-4a880319404f" providerId="ADAL" clId="{E1760CE3-4FE2-415C-92D8-D9D465C1F909}" dt="2026-01-29T16:54:55.764" v="2031" actId="14100"/>
          <ac:spMkLst>
            <pc:docMk/>
            <pc:sldMk cId="3157700835" sldId="301"/>
            <ac:spMk id="10" creationId="{0AB532CC-E0DF-2997-0D81-832234A3BB04}"/>
          </ac:spMkLst>
        </pc:spChg>
        <pc:spChg chg="add del mod ord">
          <ac:chgData name="Matilda Sahawneh" userId="90b0c5c2-4ac6-4ecf-a68d-4a880319404f" providerId="ADAL" clId="{E1760CE3-4FE2-415C-92D8-D9D465C1F909}" dt="2026-01-29T16:47:16.903" v="1692" actId="931"/>
          <ac:spMkLst>
            <pc:docMk/>
            <pc:sldMk cId="3157700835" sldId="301"/>
            <ac:spMk id="11" creationId="{B103EC03-5CDE-5E88-1082-BB306502BCE5}"/>
          </ac:spMkLst>
        </pc:spChg>
        <pc:spChg chg="add del mod">
          <ac:chgData name="Matilda Sahawneh" userId="90b0c5c2-4ac6-4ecf-a68d-4a880319404f" providerId="ADAL" clId="{E1760CE3-4FE2-415C-92D8-D9D465C1F909}" dt="2026-01-29T16:50:02.724" v="1708" actId="931"/>
          <ac:spMkLst>
            <pc:docMk/>
            <pc:sldMk cId="3157700835" sldId="301"/>
            <ac:spMk id="15" creationId="{BAF4AEC9-3D51-068E-8B3C-79EE58FF6B0B}"/>
          </ac:spMkLst>
        </pc:spChg>
        <pc:picChg chg="add del mod modCrop">
          <ac:chgData name="Matilda Sahawneh" userId="90b0c5c2-4ac6-4ecf-a68d-4a880319404f" providerId="ADAL" clId="{E1760CE3-4FE2-415C-92D8-D9D465C1F909}" dt="2026-01-29T16:49:50.631" v="1707" actId="21"/>
          <ac:picMkLst>
            <pc:docMk/>
            <pc:sldMk cId="3157700835" sldId="301"/>
            <ac:picMk id="13" creationId="{9F421303-4DFD-2010-A314-8092CAB28683}"/>
          </ac:picMkLst>
        </pc:picChg>
        <pc:picChg chg="add mod modCrop">
          <ac:chgData name="Matilda Sahawneh" userId="90b0c5c2-4ac6-4ecf-a68d-4a880319404f" providerId="ADAL" clId="{E1760CE3-4FE2-415C-92D8-D9D465C1F909}" dt="2026-01-29T16:50:33.327" v="1716" actId="14100"/>
          <ac:picMkLst>
            <pc:docMk/>
            <pc:sldMk cId="3157700835" sldId="301"/>
            <ac:picMk id="17" creationId="{F12175F0-0D1B-C9D7-99C4-5B6FAAC9438D}"/>
          </ac:picMkLst>
        </pc:picChg>
      </pc:sldChg>
      <pc:sldChg chg="delSp modSp add del mod">
        <pc:chgData name="Matilda Sahawneh" userId="90b0c5c2-4ac6-4ecf-a68d-4a880319404f" providerId="ADAL" clId="{E1760CE3-4FE2-415C-92D8-D9D465C1F909}" dt="2026-01-29T17:23:29.231" v="2313" actId="47"/>
        <pc:sldMkLst>
          <pc:docMk/>
          <pc:sldMk cId="2551413399" sldId="302"/>
        </pc:sldMkLst>
        <pc:spChg chg="mod">
          <ac:chgData name="Matilda Sahawneh" userId="90b0c5c2-4ac6-4ecf-a68d-4a880319404f" providerId="ADAL" clId="{E1760CE3-4FE2-415C-92D8-D9D465C1F909}" dt="2026-01-29T16:57:15.612" v="2037"/>
          <ac:spMkLst>
            <pc:docMk/>
            <pc:sldMk cId="2551413399" sldId="302"/>
            <ac:spMk id="280" creationId="{9668A036-A125-5F7C-4228-195F0980FA8F}"/>
          </ac:spMkLst>
        </pc:spChg>
        <pc:spChg chg="mod">
          <ac:chgData name="Matilda Sahawneh" userId="90b0c5c2-4ac6-4ecf-a68d-4a880319404f" providerId="ADAL" clId="{E1760CE3-4FE2-415C-92D8-D9D465C1F909}" dt="2026-01-29T16:56:45.674" v="2036" actId="20577"/>
          <ac:spMkLst>
            <pc:docMk/>
            <pc:sldMk cId="2551413399" sldId="302"/>
            <ac:spMk id="281" creationId="{77C6FCAB-982C-8CAD-C862-9A10E966C969}"/>
          </ac:spMkLst>
        </pc:spChg>
        <pc:picChg chg="del">
          <ac:chgData name="Matilda Sahawneh" userId="90b0c5c2-4ac6-4ecf-a68d-4a880319404f" providerId="ADAL" clId="{E1760CE3-4FE2-415C-92D8-D9D465C1F909}" dt="2026-01-29T17:21:41.737" v="2307" actId="21"/>
          <ac:picMkLst>
            <pc:docMk/>
            <pc:sldMk cId="2551413399" sldId="302"/>
            <ac:picMk id="283" creationId="{9D17D982-57D3-875A-A9E5-5C5B970A8E0C}"/>
          </ac:picMkLst>
        </pc:picChg>
        <pc:picChg chg="del">
          <ac:chgData name="Matilda Sahawneh" userId="90b0c5c2-4ac6-4ecf-a68d-4a880319404f" providerId="ADAL" clId="{E1760CE3-4FE2-415C-92D8-D9D465C1F909}" dt="2026-01-29T17:21:45.628" v="2308" actId="21"/>
          <ac:picMkLst>
            <pc:docMk/>
            <pc:sldMk cId="2551413399" sldId="302"/>
            <ac:picMk id="284" creationId="{E5AB7775-50E8-5681-0CD1-39A73614833B}"/>
          </ac:picMkLst>
        </pc:picChg>
        <pc:picChg chg="del">
          <ac:chgData name="Matilda Sahawneh" userId="90b0c5c2-4ac6-4ecf-a68d-4a880319404f" providerId="ADAL" clId="{E1760CE3-4FE2-415C-92D8-D9D465C1F909}" dt="2026-01-29T17:21:51.956" v="2310" actId="21"/>
          <ac:picMkLst>
            <pc:docMk/>
            <pc:sldMk cId="2551413399" sldId="302"/>
            <ac:picMk id="285" creationId="{DD64285D-6F34-D413-75FD-D5FFB0A14B61}"/>
          </ac:picMkLst>
        </pc:picChg>
        <pc:picChg chg="del">
          <ac:chgData name="Matilda Sahawneh" userId="90b0c5c2-4ac6-4ecf-a68d-4a880319404f" providerId="ADAL" clId="{E1760CE3-4FE2-415C-92D8-D9D465C1F909}" dt="2026-01-29T17:21:48.847" v="2309" actId="21"/>
          <ac:picMkLst>
            <pc:docMk/>
            <pc:sldMk cId="2551413399" sldId="302"/>
            <ac:picMk id="286" creationId="{395F32CB-BDAB-3FB8-AF54-9E487F37BA1B}"/>
          </ac:picMkLst>
        </pc:picChg>
        <pc:picChg chg="del">
          <ac:chgData name="Matilda Sahawneh" userId="90b0c5c2-4ac6-4ecf-a68d-4a880319404f" providerId="ADAL" clId="{E1760CE3-4FE2-415C-92D8-D9D465C1F909}" dt="2026-01-29T17:21:39.057" v="2306" actId="21"/>
          <ac:picMkLst>
            <pc:docMk/>
            <pc:sldMk cId="2551413399" sldId="302"/>
            <ac:picMk id="287" creationId="{630428B8-12E6-7D4E-6772-30ECF6AC7402}"/>
          </ac:picMkLst>
        </pc:picChg>
        <pc:picChg chg="del">
          <ac:chgData name="Matilda Sahawneh" userId="90b0c5c2-4ac6-4ecf-a68d-4a880319404f" providerId="ADAL" clId="{E1760CE3-4FE2-415C-92D8-D9D465C1F909}" dt="2026-01-29T17:21:35.274" v="2305" actId="21"/>
          <ac:picMkLst>
            <pc:docMk/>
            <pc:sldMk cId="2551413399" sldId="302"/>
            <ac:picMk id="288" creationId="{95D93205-DCD1-B889-994D-5E9636A07BD8}"/>
          </ac:picMkLst>
        </pc:picChg>
      </pc:sldChg>
      <pc:sldChg chg="addSp delSp modSp new mod ord modClrScheme chgLayout">
        <pc:chgData name="Matilda Sahawneh" userId="90b0c5c2-4ac6-4ecf-a68d-4a880319404f" providerId="ADAL" clId="{E1760CE3-4FE2-415C-92D8-D9D465C1F909}" dt="2026-01-29T17:00:36.520" v="2100" actId="21"/>
        <pc:sldMkLst>
          <pc:docMk/>
          <pc:sldMk cId="3718367191" sldId="303"/>
        </pc:sldMkLst>
        <pc:spChg chg="del mod ord">
          <ac:chgData name="Matilda Sahawneh" userId="90b0c5c2-4ac6-4ecf-a68d-4a880319404f" providerId="ADAL" clId="{E1760CE3-4FE2-415C-92D8-D9D465C1F909}" dt="2026-01-29T17:00:07.516" v="2077" actId="700"/>
          <ac:spMkLst>
            <pc:docMk/>
            <pc:sldMk cId="3718367191" sldId="303"/>
            <ac:spMk id="2" creationId="{C6CE8FAF-D463-520A-7F64-FE97F163B0D3}"/>
          </ac:spMkLst>
        </pc:spChg>
        <pc:spChg chg="del">
          <ac:chgData name="Matilda Sahawneh" userId="90b0c5c2-4ac6-4ecf-a68d-4a880319404f" providerId="ADAL" clId="{E1760CE3-4FE2-415C-92D8-D9D465C1F909}" dt="2026-01-29T17:00:07.516" v="2077" actId="700"/>
          <ac:spMkLst>
            <pc:docMk/>
            <pc:sldMk cId="3718367191" sldId="303"/>
            <ac:spMk id="3" creationId="{79D8AC73-A166-0C64-4417-9836BD78985F}"/>
          </ac:spMkLst>
        </pc:spChg>
        <pc:spChg chg="add mod ord">
          <ac:chgData name="Matilda Sahawneh" userId="90b0c5c2-4ac6-4ecf-a68d-4a880319404f" providerId="ADAL" clId="{E1760CE3-4FE2-415C-92D8-D9D465C1F909}" dt="2026-01-29T17:00:31.416" v="2099" actId="20577"/>
          <ac:spMkLst>
            <pc:docMk/>
            <pc:sldMk cId="3718367191" sldId="303"/>
            <ac:spMk id="4" creationId="{1B0E3D84-DBDC-0C9B-C0D6-5C6854DD4F11}"/>
          </ac:spMkLst>
        </pc:spChg>
        <pc:spChg chg="add del mod ord">
          <ac:chgData name="Matilda Sahawneh" userId="90b0c5c2-4ac6-4ecf-a68d-4a880319404f" providerId="ADAL" clId="{E1760CE3-4FE2-415C-92D8-D9D465C1F909}" dt="2026-01-29T17:00:36.520" v="2100" actId="21"/>
          <ac:spMkLst>
            <pc:docMk/>
            <pc:sldMk cId="3718367191" sldId="303"/>
            <ac:spMk id="5" creationId="{13542739-3FE6-0F5A-9F92-AE8BE569DDB0}"/>
          </ac:spMkLst>
        </pc:spChg>
      </pc:sldChg>
      <pc:sldChg chg="addSp delSp modSp new mod modClrScheme chgLayout">
        <pc:chgData name="Matilda Sahawneh" userId="90b0c5c2-4ac6-4ecf-a68d-4a880319404f" providerId="ADAL" clId="{E1760CE3-4FE2-415C-92D8-D9D465C1F909}" dt="2026-01-29T17:14:26.893" v="2300" actId="20577"/>
        <pc:sldMkLst>
          <pc:docMk/>
          <pc:sldMk cId="3658953238" sldId="304"/>
        </pc:sldMkLst>
        <pc:spChg chg="del mod ord">
          <ac:chgData name="Matilda Sahawneh" userId="90b0c5c2-4ac6-4ecf-a68d-4a880319404f" providerId="ADAL" clId="{E1760CE3-4FE2-415C-92D8-D9D465C1F909}" dt="2026-01-29T17:10:18.440" v="2102" actId="700"/>
          <ac:spMkLst>
            <pc:docMk/>
            <pc:sldMk cId="3658953238" sldId="304"/>
            <ac:spMk id="2" creationId="{886AC4F0-B9E5-0F21-CD67-DEC096BF96F9}"/>
          </ac:spMkLst>
        </pc:spChg>
        <pc:spChg chg="del">
          <ac:chgData name="Matilda Sahawneh" userId="90b0c5c2-4ac6-4ecf-a68d-4a880319404f" providerId="ADAL" clId="{E1760CE3-4FE2-415C-92D8-D9D465C1F909}" dt="2026-01-29T17:10:18.440" v="2102" actId="700"/>
          <ac:spMkLst>
            <pc:docMk/>
            <pc:sldMk cId="3658953238" sldId="304"/>
            <ac:spMk id="3" creationId="{A0152CE7-51EB-8713-80C7-D5F0AF380BA0}"/>
          </ac:spMkLst>
        </pc:spChg>
        <pc:spChg chg="add del mod ord">
          <ac:chgData name="Matilda Sahawneh" userId="90b0c5c2-4ac6-4ecf-a68d-4a880319404f" providerId="ADAL" clId="{E1760CE3-4FE2-415C-92D8-D9D465C1F909}" dt="2026-01-29T17:11:13.047" v="2108" actId="700"/>
          <ac:spMkLst>
            <pc:docMk/>
            <pc:sldMk cId="3658953238" sldId="304"/>
            <ac:spMk id="4" creationId="{A452D70B-5895-08B6-E43F-4D92E2053B84}"/>
          </ac:spMkLst>
        </pc:spChg>
        <pc:spChg chg="add del mod ord">
          <ac:chgData name="Matilda Sahawneh" userId="90b0c5c2-4ac6-4ecf-a68d-4a880319404f" providerId="ADAL" clId="{E1760CE3-4FE2-415C-92D8-D9D465C1F909}" dt="2026-01-29T17:10:56.285" v="2103" actId="931"/>
          <ac:spMkLst>
            <pc:docMk/>
            <pc:sldMk cId="3658953238" sldId="304"/>
            <ac:spMk id="5" creationId="{10E4B177-98B1-9D34-2BB5-9BF91F9523C5}"/>
          </ac:spMkLst>
        </pc:spChg>
        <pc:spChg chg="add del mod ord">
          <ac:chgData name="Matilda Sahawneh" userId="90b0c5c2-4ac6-4ecf-a68d-4a880319404f" providerId="ADAL" clId="{E1760CE3-4FE2-415C-92D8-D9D465C1F909}" dt="2026-01-29T17:11:32.391" v="2111" actId="700"/>
          <ac:spMkLst>
            <pc:docMk/>
            <pc:sldMk cId="3658953238" sldId="304"/>
            <ac:spMk id="8" creationId="{F49483E3-D71A-522D-54BE-E89F4801982A}"/>
          </ac:spMkLst>
        </pc:spChg>
        <pc:spChg chg="add del mod ord">
          <ac:chgData name="Matilda Sahawneh" userId="90b0c5c2-4ac6-4ecf-a68d-4a880319404f" providerId="ADAL" clId="{E1760CE3-4FE2-415C-92D8-D9D465C1F909}" dt="2026-01-29T17:11:32.391" v="2111" actId="700"/>
          <ac:spMkLst>
            <pc:docMk/>
            <pc:sldMk cId="3658953238" sldId="304"/>
            <ac:spMk id="9" creationId="{B80F8604-F90D-F188-2570-82DEF639E39A}"/>
          </ac:spMkLst>
        </pc:spChg>
        <pc:spChg chg="add mod ord">
          <ac:chgData name="Matilda Sahawneh" userId="90b0c5c2-4ac6-4ecf-a68d-4a880319404f" providerId="ADAL" clId="{E1760CE3-4FE2-415C-92D8-D9D465C1F909}" dt="2026-01-29T17:12:48.888" v="2160" actId="1076"/>
          <ac:spMkLst>
            <pc:docMk/>
            <pc:sldMk cId="3658953238" sldId="304"/>
            <ac:spMk id="10" creationId="{FAFC4085-A575-C830-3B90-29CD7F09B279}"/>
          </ac:spMkLst>
        </pc:spChg>
        <pc:spChg chg="add mod ord">
          <ac:chgData name="Matilda Sahawneh" userId="90b0c5c2-4ac6-4ecf-a68d-4a880319404f" providerId="ADAL" clId="{E1760CE3-4FE2-415C-92D8-D9D465C1F909}" dt="2026-01-29T17:14:26.893" v="2300" actId="20577"/>
          <ac:spMkLst>
            <pc:docMk/>
            <pc:sldMk cId="3658953238" sldId="304"/>
            <ac:spMk id="11" creationId="{DA5C43AD-6352-6FEC-0E2D-CDC70FB1C6A1}"/>
          </ac:spMkLst>
        </pc:spChg>
        <pc:picChg chg="add mod ord modCrop">
          <ac:chgData name="Matilda Sahawneh" userId="90b0c5c2-4ac6-4ecf-a68d-4a880319404f" providerId="ADAL" clId="{E1760CE3-4FE2-415C-92D8-D9D465C1F909}" dt="2026-01-29T17:12:06.258" v="2114" actId="732"/>
          <ac:picMkLst>
            <pc:docMk/>
            <pc:sldMk cId="3658953238" sldId="304"/>
            <ac:picMk id="7" creationId="{F4886F7E-9A02-E001-CC62-09AB384453A3}"/>
          </ac:picMkLst>
        </pc:picChg>
      </pc:sldChg>
      <pc:sldChg chg="new del">
        <pc:chgData name="Matilda Sahawneh" userId="90b0c5c2-4ac6-4ecf-a68d-4a880319404f" providerId="ADAL" clId="{E1760CE3-4FE2-415C-92D8-D9D465C1F909}" dt="2026-01-29T17:21:20.018" v="2304" actId="47"/>
        <pc:sldMkLst>
          <pc:docMk/>
          <pc:sldMk cId="678150499" sldId="305"/>
        </pc:sldMkLst>
      </pc:sldChg>
      <pc:sldChg chg="new del">
        <pc:chgData name="Matilda Sahawneh" userId="90b0c5c2-4ac6-4ecf-a68d-4a880319404f" providerId="ADAL" clId="{E1760CE3-4FE2-415C-92D8-D9D465C1F909}" dt="2026-01-29T17:23:28.143" v="2312" actId="47"/>
        <pc:sldMkLst>
          <pc:docMk/>
          <pc:sldMk cId="2039997361" sldId="305"/>
        </pc:sldMkLst>
      </pc:sldChg>
      <pc:sldChg chg="add del">
        <pc:chgData name="Matilda Sahawneh" userId="90b0c5c2-4ac6-4ecf-a68d-4a880319404f" providerId="ADAL" clId="{E1760CE3-4FE2-415C-92D8-D9D465C1F909}" dt="2026-01-29T17:21:16.049" v="2303" actId="47"/>
        <pc:sldMkLst>
          <pc:docMk/>
          <pc:sldMk cId="2559866718" sldId="306"/>
        </pc:sldMkLst>
      </pc:sldChg>
      <pc:sldMasterChg chg="delSldLayout">
        <pc:chgData name="Matilda Sahawneh" userId="90b0c5c2-4ac6-4ecf-a68d-4a880319404f" providerId="ADAL" clId="{E1760CE3-4FE2-415C-92D8-D9D465C1F909}" dt="2026-01-29T16:58:41.869" v="2073" actId="47"/>
        <pc:sldMasterMkLst>
          <pc:docMk/>
          <pc:sldMasterMk cId="0" sldId="2147483675"/>
        </pc:sldMasterMkLst>
        <pc:sldLayoutChg chg="del">
          <pc:chgData name="Matilda Sahawneh" userId="90b0c5c2-4ac6-4ecf-a68d-4a880319404f" providerId="ADAL" clId="{E1760CE3-4FE2-415C-92D8-D9D465C1F909}" dt="2026-01-29T15:26:13.053" v="46" actId="2696"/>
          <pc:sldLayoutMkLst>
            <pc:docMk/>
            <pc:sldMasterMk cId="0" sldId="2147483675"/>
            <pc:sldLayoutMk cId="0" sldId="2147483650"/>
          </pc:sldLayoutMkLst>
        </pc:sldLayoutChg>
        <pc:sldLayoutChg chg="del">
          <pc:chgData name="Matilda Sahawneh" userId="90b0c5c2-4ac6-4ecf-a68d-4a880319404f" providerId="ADAL" clId="{E1760CE3-4FE2-415C-92D8-D9D465C1F909}" dt="2026-01-29T16:58:41.869" v="2073" actId="47"/>
          <pc:sldLayoutMkLst>
            <pc:docMk/>
            <pc:sldMasterMk cId="0" sldId="2147483675"/>
            <pc:sldLayoutMk cId="0" sldId="2147483651"/>
          </pc:sldLayoutMkLst>
        </pc:sldLayoutChg>
        <pc:sldLayoutChg chg="del">
          <pc:chgData name="Matilda Sahawneh" userId="90b0c5c2-4ac6-4ecf-a68d-4a880319404f" providerId="ADAL" clId="{E1760CE3-4FE2-415C-92D8-D9D465C1F909}" dt="2026-01-29T16:58:34.604" v="2067" actId="47"/>
          <pc:sldLayoutMkLst>
            <pc:docMk/>
            <pc:sldMasterMk cId="0" sldId="2147483675"/>
            <pc:sldLayoutMk cId="0" sldId="2147483652"/>
          </pc:sldLayoutMkLst>
        </pc:sldLayoutChg>
        <pc:sldLayoutChg chg="del">
          <pc:chgData name="Matilda Sahawneh" userId="90b0c5c2-4ac6-4ecf-a68d-4a880319404f" providerId="ADAL" clId="{E1760CE3-4FE2-415C-92D8-D9D465C1F909}" dt="2026-01-29T16:58:35.128" v="2068" actId="47"/>
          <pc:sldLayoutMkLst>
            <pc:docMk/>
            <pc:sldMasterMk cId="0" sldId="2147483675"/>
            <pc:sldLayoutMk cId="0" sldId="2147483657"/>
          </pc:sldLayoutMkLst>
        </pc:sldLayoutChg>
        <pc:sldLayoutChg chg="del">
          <pc:chgData name="Matilda Sahawneh" userId="90b0c5c2-4ac6-4ecf-a68d-4a880319404f" providerId="ADAL" clId="{E1760CE3-4FE2-415C-92D8-D9D465C1F909}" dt="2026-01-29T16:58:22.284" v="2056" actId="47"/>
          <pc:sldLayoutMkLst>
            <pc:docMk/>
            <pc:sldMasterMk cId="0" sldId="2147483675"/>
            <pc:sldLayoutMk cId="0" sldId="2147483660"/>
          </pc:sldLayoutMkLst>
        </pc:sldLayoutChg>
        <pc:sldLayoutChg chg="del">
          <pc:chgData name="Matilda Sahawneh" userId="90b0c5c2-4ac6-4ecf-a68d-4a880319404f" providerId="ADAL" clId="{E1760CE3-4FE2-415C-92D8-D9D465C1F909}" dt="2026-01-29T16:58:41.245" v="2072" actId="47"/>
          <pc:sldLayoutMkLst>
            <pc:docMk/>
            <pc:sldMasterMk cId="0" sldId="2147483675"/>
            <pc:sldLayoutMk cId="0" sldId="2147483661"/>
          </pc:sldLayoutMkLst>
        </pc:sldLayoutChg>
        <pc:sldLayoutChg chg="del">
          <pc:chgData name="Matilda Sahawneh" userId="90b0c5c2-4ac6-4ecf-a68d-4a880319404f" providerId="ADAL" clId="{E1760CE3-4FE2-415C-92D8-D9D465C1F909}" dt="2026-01-29T16:58:29.220" v="2062" actId="47"/>
          <pc:sldLayoutMkLst>
            <pc:docMk/>
            <pc:sldMasterMk cId="0" sldId="2147483675"/>
            <pc:sldLayoutMk cId="0" sldId="2147483662"/>
          </pc:sldLayoutMkLst>
        </pc:sldLayoutChg>
        <pc:sldLayoutChg chg="del">
          <pc:chgData name="Matilda Sahawneh" userId="90b0c5c2-4ac6-4ecf-a68d-4a880319404f" providerId="ADAL" clId="{E1760CE3-4FE2-415C-92D8-D9D465C1F909}" dt="2026-01-29T16:58:39.316" v="2071" actId="47"/>
          <pc:sldLayoutMkLst>
            <pc:docMk/>
            <pc:sldMasterMk cId="0" sldId="2147483675"/>
            <pc:sldLayoutMk cId="0" sldId="2147483663"/>
          </pc:sldLayoutMkLst>
        </pc:sldLayoutChg>
        <pc:sldLayoutChg chg="del">
          <pc:chgData name="Matilda Sahawneh" userId="90b0c5c2-4ac6-4ecf-a68d-4a880319404f" providerId="ADAL" clId="{E1760CE3-4FE2-415C-92D8-D9D465C1F909}" dt="2026-01-29T16:58:38.351" v="2070" actId="47"/>
          <pc:sldLayoutMkLst>
            <pc:docMk/>
            <pc:sldMasterMk cId="0" sldId="2147483675"/>
            <pc:sldLayoutMk cId="0" sldId="2147483664"/>
          </pc:sldLayoutMkLst>
        </pc:sldLayoutChg>
        <pc:sldLayoutChg chg="del">
          <pc:chgData name="Matilda Sahawneh" userId="90b0c5c2-4ac6-4ecf-a68d-4a880319404f" providerId="ADAL" clId="{E1760CE3-4FE2-415C-92D8-D9D465C1F909}" dt="2026-01-29T16:58:37.635" v="2069" actId="47"/>
          <pc:sldLayoutMkLst>
            <pc:docMk/>
            <pc:sldMasterMk cId="0" sldId="2147483675"/>
            <pc:sldLayoutMk cId="0" sldId="2147483665"/>
          </pc:sldLayoutMkLst>
        </pc:sldLayoutChg>
        <pc:sldLayoutChg chg="del">
          <pc:chgData name="Matilda Sahawneh" userId="90b0c5c2-4ac6-4ecf-a68d-4a880319404f" providerId="ADAL" clId="{E1760CE3-4FE2-415C-92D8-D9D465C1F909}" dt="2026-01-29T16:58:22.822" v="2057" actId="47"/>
          <pc:sldLayoutMkLst>
            <pc:docMk/>
            <pc:sldMasterMk cId="0" sldId="2147483675"/>
            <pc:sldLayoutMk cId="0" sldId="2147483666"/>
          </pc:sldLayoutMkLst>
        </pc:sldLayoutChg>
        <pc:sldLayoutChg chg="del">
          <pc:chgData name="Matilda Sahawneh" userId="90b0c5c2-4ac6-4ecf-a68d-4a880319404f" providerId="ADAL" clId="{E1760CE3-4FE2-415C-92D8-D9D465C1F909}" dt="2026-01-29T16:58:34.204" v="2066" actId="47"/>
          <pc:sldLayoutMkLst>
            <pc:docMk/>
            <pc:sldMasterMk cId="0" sldId="2147483675"/>
            <pc:sldLayoutMk cId="0" sldId="2147483667"/>
          </pc:sldLayoutMkLst>
        </pc:sldLayoutChg>
        <pc:sldLayoutChg chg="del">
          <pc:chgData name="Matilda Sahawneh" userId="90b0c5c2-4ac6-4ecf-a68d-4a880319404f" providerId="ADAL" clId="{E1760CE3-4FE2-415C-92D8-D9D465C1F909}" dt="2026-01-29T16:58:33.793" v="2065" actId="47"/>
          <pc:sldLayoutMkLst>
            <pc:docMk/>
            <pc:sldMasterMk cId="0" sldId="2147483675"/>
            <pc:sldLayoutMk cId="0" sldId="2147483668"/>
          </pc:sldLayoutMkLst>
        </pc:sldLayoutChg>
        <pc:sldLayoutChg chg="del">
          <pc:chgData name="Matilda Sahawneh" userId="90b0c5c2-4ac6-4ecf-a68d-4a880319404f" providerId="ADAL" clId="{E1760CE3-4FE2-415C-92D8-D9D465C1F909}" dt="2026-01-29T16:58:31.583" v="2064" actId="47"/>
          <pc:sldLayoutMkLst>
            <pc:docMk/>
            <pc:sldMasterMk cId="0" sldId="2147483675"/>
            <pc:sldLayoutMk cId="0" sldId="2147483669"/>
          </pc:sldLayoutMkLst>
        </pc:sldLayoutChg>
        <pc:sldLayoutChg chg="del">
          <pc:chgData name="Matilda Sahawneh" userId="90b0c5c2-4ac6-4ecf-a68d-4a880319404f" providerId="ADAL" clId="{E1760CE3-4FE2-415C-92D8-D9D465C1F909}" dt="2026-01-29T16:58:27.709" v="2059" actId="47"/>
          <pc:sldLayoutMkLst>
            <pc:docMk/>
            <pc:sldMasterMk cId="0" sldId="2147483675"/>
            <pc:sldLayoutMk cId="0" sldId="2147483670"/>
          </pc:sldLayoutMkLst>
        </pc:sldLayoutChg>
      </pc:sldMasterChg>
      <pc:sldMasterChg chg="del delSldLayout">
        <pc:chgData name="Matilda Sahawneh" userId="90b0c5c2-4ac6-4ecf-a68d-4a880319404f" providerId="ADAL" clId="{E1760CE3-4FE2-415C-92D8-D9D465C1F909}" dt="2026-01-29T16:58:20.032" v="2055" actId="47"/>
        <pc:sldMasterMkLst>
          <pc:docMk/>
          <pc:sldMasterMk cId="0" sldId="2147483676"/>
        </pc:sldMasterMkLst>
        <pc:sldLayoutChg chg="del">
          <pc:chgData name="Matilda Sahawneh" userId="90b0c5c2-4ac6-4ecf-a68d-4a880319404f" providerId="ADAL" clId="{E1760CE3-4FE2-415C-92D8-D9D465C1F909}" dt="2026-01-29T16:58:15.725" v="2050" actId="47"/>
          <pc:sldLayoutMkLst>
            <pc:docMk/>
            <pc:sldMasterMk cId="0" sldId="2147483676"/>
            <pc:sldLayoutMk cId="0" sldId="2147483673"/>
          </pc:sldLayoutMkLst>
        </pc:sldLayoutChg>
        <pc:sldLayoutChg chg="del">
          <pc:chgData name="Matilda Sahawneh" userId="90b0c5c2-4ac6-4ecf-a68d-4a880319404f" providerId="ADAL" clId="{E1760CE3-4FE2-415C-92D8-D9D465C1F909}" dt="2026-01-29T16:58:20.032" v="2055" actId="47"/>
          <pc:sldLayoutMkLst>
            <pc:docMk/>
            <pc:sldMasterMk cId="0" sldId="2147483676"/>
            <pc:sldLayoutMk cId="0" sldId="214748367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54a519794f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254a519794f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54a519794f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254a519794f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5546bc0c7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25546bc0c7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>
          <a:extLst>
            <a:ext uri="{FF2B5EF4-FFF2-40B4-BE49-F238E27FC236}">
              <a16:creationId xmlns:a16="http://schemas.microsoft.com/office/drawing/2014/main" id="{056A3E21-083B-35EE-C8AE-978F73790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54a519794f_0_18:notes">
            <a:extLst>
              <a:ext uri="{FF2B5EF4-FFF2-40B4-BE49-F238E27FC236}">
                <a16:creationId xmlns:a16="http://schemas.microsoft.com/office/drawing/2014/main" id="{5DDF8229-0547-46E9-4838-5CD43AA6544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254a519794f_0_18:notes">
            <a:extLst>
              <a:ext uri="{FF2B5EF4-FFF2-40B4-BE49-F238E27FC236}">
                <a16:creationId xmlns:a16="http://schemas.microsoft.com/office/drawing/2014/main" id="{089CC907-6353-7464-D654-E7A8CF6AD1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1688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>
          <a:extLst>
            <a:ext uri="{FF2B5EF4-FFF2-40B4-BE49-F238E27FC236}">
              <a16:creationId xmlns:a16="http://schemas.microsoft.com/office/drawing/2014/main" id="{6555DE4C-91BD-ACD8-1CB9-D962A86FD0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54a519794f_0_18:notes">
            <a:extLst>
              <a:ext uri="{FF2B5EF4-FFF2-40B4-BE49-F238E27FC236}">
                <a16:creationId xmlns:a16="http://schemas.microsoft.com/office/drawing/2014/main" id="{849C6A2B-7458-A94A-B35A-FF86DF19C14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254a519794f_0_18:notes">
            <a:extLst>
              <a:ext uri="{FF2B5EF4-FFF2-40B4-BE49-F238E27FC236}">
                <a16:creationId xmlns:a16="http://schemas.microsoft.com/office/drawing/2014/main" id="{500660DA-112E-2D21-F966-2E40130ED6D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3080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845275" y="796388"/>
            <a:ext cx="4154100" cy="29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845275" y="3972413"/>
            <a:ext cx="4154100" cy="374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0" y="291825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13;p2"/>
          <p:cNvCxnSpPr/>
          <p:nvPr/>
        </p:nvCxnSpPr>
        <p:spPr>
          <a:xfrm>
            <a:off x="0" y="4851675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7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2" name="Google Shape;222;p26"/>
          <p:cNvCxnSpPr/>
          <p:nvPr/>
        </p:nvCxnSpPr>
        <p:spPr>
          <a:xfrm>
            <a:off x="0" y="291825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3" name="Google Shape;223;p26"/>
          <p:cNvCxnSpPr/>
          <p:nvPr/>
        </p:nvCxnSpPr>
        <p:spPr>
          <a:xfrm>
            <a:off x="0" y="4851675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24" name="Google Shape;22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61932" y="1873172"/>
            <a:ext cx="1371100" cy="14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602600">
            <a:off x="-756896" y="1760008"/>
            <a:ext cx="1437900" cy="153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304500" y="2490195"/>
            <a:ext cx="4126500" cy="10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4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7286625" y="1217084"/>
            <a:ext cx="1144200" cy="1159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6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cxnSp>
        <p:nvCxnSpPr>
          <p:cNvPr id="18" name="Google Shape;18;p3"/>
          <p:cNvCxnSpPr/>
          <p:nvPr/>
        </p:nvCxnSpPr>
        <p:spPr>
          <a:xfrm>
            <a:off x="0" y="4851675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9;p3"/>
          <p:cNvCxnSpPr/>
          <p:nvPr/>
        </p:nvCxnSpPr>
        <p:spPr>
          <a:xfrm>
            <a:off x="0" y="291825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713100" y="942150"/>
            <a:ext cx="3858900" cy="110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ubTitle" idx="1"/>
          </p:nvPr>
        </p:nvSpPr>
        <p:spPr>
          <a:xfrm>
            <a:off x="713100" y="2126250"/>
            <a:ext cx="3858900" cy="20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Open Sans"/>
              <a:buChar char="●"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200"/>
              <a:buFont typeface="Open Sans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200"/>
              <a:buFont typeface="Open Sans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200"/>
              <a:buFont typeface="Open Sans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200"/>
              <a:buFont typeface="Open Sans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200"/>
              <a:buFont typeface="Open Sans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200"/>
              <a:buFont typeface="Open Sans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200"/>
              <a:buFont typeface="Open Sans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200"/>
              <a:buFont typeface="Open Sans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>
            <a:spLocks noGrp="1"/>
          </p:cNvSpPr>
          <p:nvPr>
            <p:ph type="pic" idx="2"/>
          </p:nvPr>
        </p:nvSpPr>
        <p:spPr>
          <a:xfrm>
            <a:off x="5129976" y="885450"/>
            <a:ext cx="3097200" cy="33726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cxnSp>
        <p:nvCxnSpPr>
          <p:cNvPr id="49" name="Google Shape;49;p7"/>
          <p:cNvCxnSpPr/>
          <p:nvPr/>
        </p:nvCxnSpPr>
        <p:spPr>
          <a:xfrm>
            <a:off x="0" y="291825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" name="Google Shape;50;p7"/>
          <p:cNvCxnSpPr/>
          <p:nvPr/>
        </p:nvCxnSpPr>
        <p:spPr>
          <a:xfrm>
            <a:off x="0" y="4851675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1" name="Google Shape;51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4713" y="-286800"/>
            <a:ext cx="1371100" cy="14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5317" y="-658471"/>
            <a:ext cx="1783026" cy="1760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" name="Google Shape;55;p8"/>
          <p:cNvCxnSpPr/>
          <p:nvPr/>
        </p:nvCxnSpPr>
        <p:spPr>
          <a:xfrm>
            <a:off x="0" y="291825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" name="Google Shape;56;p8"/>
          <p:cNvCxnSpPr/>
          <p:nvPr/>
        </p:nvCxnSpPr>
        <p:spPr>
          <a:xfrm>
            <a:off x="0" y="4851675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1388100" y="955050"/>
            <a:ext cx="6367800" cy="323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58" name="Google Shape;58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94620" y="1443908"/>
            <a:ext cx="1498838" cy="153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568721" y="1080683"/>
            <a:ext cx="1437900" cy="153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9"/>
          <p:cNvSpPr txBox="1">
            <a:spLocks noGrp="1"/>
          </p:cNvSpPr>
          <p:nvPr>
            <p:ph type="subTitle" idx="1"/>
          </p:nvPr>
        </p:nvSpPr>
        <p:spPr>
          <a:xfrm>
            <a:off x="2549400" y="2316750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2549400" y="1591650"/>
            <a:ext cx="4045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64" name="Google Shape;64;p9"/>
          <p:cNvCxnSpPr/>
          <p:nvPr/>
        </p:nvCxnSpPr>
        <p:spPr>
          <a:xfrm>
            <a:off x="0" y="291825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Google Shape;65;p9"/>
          <p:cNvCxnSpPr/>
          <p:nvPr/>
        </p:nvCxnSpPr>
        <p:spPr>
          <a:xfrm>
            <a:off x="0" y="4851675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6" name="Google Shape;6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0913" y="1205050"/>
            <a:ext cx="1371100" cy="14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7717" y="909579"/>
            <a:ext cx="1783026" cy="1760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683920" y="3393558"/>
            <a:ext cx="1498838" cy="153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505621" y="3030333"/>
            <a:ext cx="1437900" cy="153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10"/>
          <p:cNvSpPr txBox="1">
            <a:spLocks noGrp="1"/>
          </p:cNvSpPr>
          <p:nvPr>
            <p:ph type="body" idx="1"/>
          </p:nvPr>
        </p:nvSpPr>
        <p:spPr>
          <a:xfrm>
            <a:off x="713100" y="3999000"/>
            <a:ext cx="7717800" cy="6051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Urbanist"/>
              <a:buNone/>
              <a:defRPr sz="3200"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713100" y="45731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title" idx="2" hasCustomPrompt="1"/>
          </p:nvPr>
        </p:nvSpPr>
        <p:spPr>
          <a:xfrm>
            <a:off x="1700763" y="1707432"/>
            <a:ext cx="9381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1176963" y="2290032"/>
            <a:ext cx="19857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nton"/>
              <a:buNone/>
              <a:defRPr sz="2000"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nton"/>
              <a:buNone/>
              <a:defRPr sz="20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nton"/>
              <a:buNone/>
              <a:defRPr sz="20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nton"/>
              <a:buNone/>
              <a:defRPr sz="20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nton"/>
              <a:buNone/>
              <a:defRPr sz="20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nton"/>
              <a:buNone/>
              <a:defRPr sz="20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nton"/>
              <a:buNone/>
              <a:defRPr sz="20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nton"/>
              <a:buNone/>
              <a:defRPr sz="20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nton"/>
              <a:buNone/>
              <a:defRPr sz="20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3" hasCustomPrompt="1"/>
          </p:nvPr>
        </p:nvSpPr>
        <p:spPr>
          <a:xfrm>
            <a:off x="4140838" y="1707432"/>
            <a:ext cx="9381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4"/>
          </p:nvPr>
        </p:nvSpPr>
        <p:spPr>
          <a:xfrm>
            <a:off x="3617038" y="2290032"/>
            <a:ext cx="19857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nton"/>
              <a:buNone/>
              <a:defRPr sz="2000"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nton"/>
              <a:buNone/>
              <a:defRPr sz="20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nton"/>
              <a:buNone/>
              <a:defRPr sz="20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nton"/>
              <a:buNone/>
              <a:defRPr sz="20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nton"/>
              <a:buNone/>
              <a:defRPr sz="20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nton"/>
              <a:buNone/>
              <a:defRPr sz="20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nton"/>
              <a:buNone/>
              <a:defRPr sz="20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nton"/>
              <a:buNone/>
              <a:defRPr sz="20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nton"/>
              <a:buNone/>
              <a:defRPr sz="20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title" idx="5" hasCustomPrompt="1"/>
          </p:nvPr>
        </p:nvSpPr>
        <p:spPr>
          <a:xfrm>
            <a:off x="6505138" y="1707432"/>
            <a:ext cx="9381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6"/>
          </p:nvPr>
        </p:nvSpPr>
        <p:spPr>
          <a:xfrm>
            <a:off x="5981338" y="2290032"/>
            <a:ext cx="19857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nton"/>
              <a:buNone/>
              <a:defRPr sz="2000"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nton"/>
              <a:buNone/>
              <a:defRPr sz="20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nton"/>
              <a:buNone/>
              <a:defRPr sz="20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nton"/>
              <a:buNone/>
              <a:defRPr sz="20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nton"/>
              <a:buNone/>
              <a:defRPr sz="20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nton"/>
              <a:buNone/>
              <a:defRPr sz="20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nton"/>
              <a:buNone/>
              <a:defRPr sz="20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nton"/>
              <a:buNone/>
              <a:defRPr sz="20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nton"/>
              <a:buNone/>
              <a:defRPr sz="20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 idx="7" hasCustomPrompt="1"/>
          </p:nvPr>
        </p:nvSpPr>
        <p:spPr>
          <a:xfrm>
            <a:off x="1700763" y="3173054"/>
            <a:ext cx="9381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8"/>
          </p:nvPr>
        </p:nvSpPr>
        <p:spPr>
          <a:xfrm>
            <a:off x="1176963" y="3755779"/>
            <a:ext cx="19857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nton"/>
              <a:buNone/>
              <a:defRPr sz="2000"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nton"/>
              <a:buNone/>
              <a:defRPr sz="20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nton"/>
              <a:buNone/>
              <a:defRPr sz="20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nton"/>
              <a:buNone/>
              <a:defRPr sz="20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nton"/>
              <a:buNone/>
              <a:defRPr sz="20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nton"/>
              <a:buNone/>
              <a:defRPr sz="20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nton"/>
              <a:buNone/>
              <a:defRPr sz="20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nton"/>
              <a:buNone/>
              <a:defRPr sz="20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nton"/>
              <a:buNone/>
              <a:defRPr sz="20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title" idx="9" hasCustomPrompt="1"/>
          </p:nvPr>
        </p:nvSpPr>
        <p:spPr>
          <a:xfrm>
            <a:off x="4140838" y="3173054"/>
            <a:ext cx="9381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13"/>
          </p:nvPr>
        </p:nvSpPr>
        <p:spPr>
          <a:xfrm>
            <a:off x="3617038" y="3755779"/>
            <a:ext cx="19857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nton"/>
              <a:buNone/>
              <a:defRPr sz="2000"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nton"/>
              <a:buNone/>
              <a:defRPr sz="20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nton"/>
              <a:buNone/>
              <a:defRPr sz="20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nton"/>
              <a:buNone/>
              <a:defRPr sz="20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nton"/>
              <a:buNone/>
              <a:defRPr sz="20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nton"/>
              <a:buNone/>
              <a:defRPr sz="20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nton"/>
              <a:buNone/>
              <a:defRPr sz="20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nton"/>
              <a:buNone/>
              <a:defRPr sz="20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nton"/>
              <a:buNone/>
              <a:defRPr sz="20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title" idx="14" hasCustomPrompt="1"/>
          </p:nvPr>
        </p:nvSpPr>
        <p:spPr>
          <a:xfrm>
            <a:off x="6505138" y="3173054"/>
            <a:ext cx="9381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6" name="Google Shape;96;p13"/>
          <p:cNvSpPr txBox="1">
            <a:spLocks noGrp="1"/>
          </p:cNvSpPr>
          <p:nvPr>
            <p:ph type="subTitle" idx="15"/>
          </p:nvPr>
        </p:nvSpPr>
        <p:spPr>
          <a:xfrm>
            <a:off x="5981338" y="3755779"/>
            <a:ext cx="19857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nton"/>
              <a:buNone/>
              <a:defRPr sz="2000"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nton"/>
              <a:buNone/>
              <a:defRPr sz="20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nton"/>
              <a:buNone/>
              <a:defRPr sz="20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nton"/>
              <a:buNone/>
              <a:defRPr sz="20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nton"/>
              <a:buNone/>
              <a:defRPr sz="20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nton"/>
              <a:buNone/>
              <a:defRPr sz="20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nton"/>
              <a:buNone/>
              <a:defRPr sz="20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nton"/>
              <a:buNone/>
              <a:defRPr sz="20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nton"/>
              <a:buNone/>
              <a:defRPr sz="20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cxnSp>
        <p:nvCxnSpPr>
          <p:cNvPr id="97" name="Google Shape;97;p13"/>
          <p:cNvCxnSpPr/>
          <p:nvPr/>
        </p:nvCxnSpPr>
        <p:spPr>
          <a:xfrm>
            <a:off x="0" y="291825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98;p13"/>
          <p:cNvCxnSpPr/>
          <p:nvPr/>
        </p:nvCxnSpPr>
        <p:spPr>
          <a:xfrm>
            <a:off x="0" y="4851675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2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89513" y="1738450"/>
            <a:ext cx="1371100" cy="14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0117" y="1442979"/>
            <a:ext cx="1783026" cy="1760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5731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rbanist"/>
              <a:buNone/>
              <a:defRPr sz="3200" b="1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rbanist"/>
              <a:buNone/>
              <a:defRPr sz="3200" b="1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rbanist"/>
              <a:buNone/>
              <a:defRPr sz="3200" b="1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rbanist"/>
              <a:buNone/>
              <a:defRPr sz="3200" b="1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rbanist"/>
              <a:buNone/>
              <a:defRPr sz="3200" b="1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rbanist"/>
              <a:buNone/>
              <a:defRPr sz="3200" b="1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rbanist"/>
              <a:buNone/>
              <a:defRPr sz="3200" b="1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rbanist"/>
              <a:buNone/>
              <a:defRPr sz="3200" b="1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rbanist"/>
              <a:buNone/>
              <a:defRPr sz="3200" b="1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91804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arabun"/>
              <a:buChar char="●"/>
              <a:defRPr sz="12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arabun"/>
              <a:buChar char="○"/>
              <a:defRPr sz="12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arabun"/>
              <a:buChar char="■"/>
              <a:defRPr sz="12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arabun"/>
              <a:buChar char="●"/>
              <a:defRPr sz="12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arabun"/>
              <a:buChar char="○"/>
              <a:defRPr sz="12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arabun"/>
              <a:buChar char="■"/>
              <a:defRPr sz="12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arabun"/>
              <a:buChar char="●"/>
              <a:defRPr sz="12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arabun"/>
              <a:buChar char="○"/>
              <a:defRPr sz="12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arabun"/>
              <a:buChar char="■"/>
              <a:defRPr sz="12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5" r:id="rId5"/>
    <p:sldLayoutId id="2147483656" r:id="rId6"/>
    <p:sldLayoutId id="2147483658" r:id="rId7"/>
    <p:sldLayoutId id="2147483659" r:id="rId8"/>
    <p:sldLayoutId id="2147483671" r:id="rId9"/>
    <p:sldLayoutId id="214748367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0621" y="3089575"/>
            <a:ext cx="1371100" cy="14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25762" y="2607625"/>
            <a:ext cx="1498838" cy="153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40001" y="692500"/>
            <a:ext cx="1371099" cy="1427739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0"/>
          <p:cNvSpPr txBox="1">
            <a:spLocks noGrp="1"/>
          </p:cNvSpPr>
          <p:nvPr>
            <p:ph type="ctrTitle"/>
          </p:nvPr>
        </p:nvSpPr>
        <p:spPr>
          <a:xfrm>
            <a:off x="505117" y="530280"/>
            <a:ext cx="5536453" cy="29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/>
              <a:t>Grouping and identifying organisms</a:t>
            </a:r>
            <a:endParaRPr sz="4400" dirty="0"/>
          </a:p>
        </p:txBody>
      </p:sp>
      <p:sp>
        <p:nvSpPr>
          <p:cNvPr id="240" name="Google Shape;240;p30"/>
          <p:cNvSpPr txBox="1">
            <a:spLocks noGrp="1"/>
          </p:cNvSpPr>
          <p:nvPr>
            <p:ph type="subTitle" idx="1"/>
          </p:nvPr>
        </p:nvSpPr>
        <p:spPr>
          <a:xfrm>
            <a:off x="845275" y="3972413"/>
            <a:ext cx="4154100" cy="37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Unit 4</a:t>
            </a:r>
            <a:endParaRPr sz="1600" dirty="0"/>
          </a:p>
        </p:txBody>
      </p:sp>
      <p:pic>
        <p:nvPicPr>
          <p:cNvPr id="241" name="Google Shape;241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81700" y="1666225"/>
            <a:ext cx="1808937" cy="1919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32745" y="530280"/>
            <a:ext cx="2102730" cy="20762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3" name="Google Shape;243;p30"/>
          <p:cNvCxnSpPr/>
          <p:nvPr/>
        </p:nvCxnSpPr>
        <p:spPr>
          <a:xfrm>
            <a:off x="-63850" y="3851484"/>
            <a:ext cx="46419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44" name="Google Shape;244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79898" y="2875475"/>
            <a:ext cx="1437900" cy="153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0E3D84-DBDC-0C9B-C0D6-5C6854DD4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viruses spread?</a:t>
            </a:r>
          </a:p>
        </p:txBody>
      </p:sp>
    </p:spTree>
    <p:extLst>
      <p:ext uri="{BB962C8B-B14F-4D97-AF65-F5344CB8AC3E}">
        <p14:creationId xmlns:p14="http://schemas.microsoft.com/office/powerpoint/2010/main" val="3718367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AFC4085-A575-C830-3B90-29CD7F09B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621" y="517607"/>
            <a:ext cx="3858900" cy="1107900"/>
          </a:xfrm>
        </p:spPr>
        <p:txBody>
          <a:bodyPr/>
          <a:lstStyle/>
          <a:p>
            <a:r>
              <a:rPr lang="en-US" dirty="0"/>
              <a:t>Viruses can spread through different vectors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DA5C43AD-6352-6FEC-0E2D-CDC70FB1C6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600" dirty="0"/>
              <a:t>Victor: is the carrier of a virus that can infect other organisms.</a:t>
            </a:r>
          </a:p>
          <a:p>
            <a:endParaRPr lang="en-US" sz="1600" dirty="0"/>
          </a:p>
          <a:p>
            <a:r>
              <a:rPr lang="en-US" sz="1600" dirty="0"/>
              <a:t>Examples on vectors:</a:t>
            </a:r>
          </a:p>
          <a:p>
            <a:pPr marL="152400" indent="0">
              <a:buNone/>
            </a:pPr>
            <a:r>
              <a:rPr lang="en-US" sz="1600" dirty="0"/>
              <a:t>-food</a:t>
            </a:r>
          </a:p>
          <a:p>
            <a:pPr marL="152400" indent="0">
              <a:buNone/>
            </a:pPr>
            <a:r>
              <a:rPr lang="en-US" sz="1600" dirty="0"/>
              <a:t>-water</a:t>
            </a:r>
          </a:p>
          <a:p>
            <a:pPr marL="152400" indent="0">
              <a:buNone/>
            </a:pPr>
            <a:r>
              <a:rPr lang="en-US" sz="1600" dirty="0"/>
              <a:t>-objects</a:t>
            </a:r>
          </a:p>
          <a:p>
            <a:pPr marL="152400" indent="0">
              <a:buNone/>
            </a:pPr>
            <a:r>
              <a:rPr lang="en-US" sz="1600" dirty="0"/>
              <a:t>-animals</a:t>
            </a:r>
          </a:p>
          <a:p>
            <a:pPr marL="152400" indent="0">
              <a:buNone/>
            </a:pPr>
            <a:r>
              <a:rPr lang="en-US" sz="1600" dirty="0"/>
              <a:t>-air</a:t>
            </a:r>
          </a:p>
        </p:txBody>
      </p:sp>
      <p:pic>
        <p:nvPicPr>
          <p:cNvPr id="7" name="Picture Placeholder 6" descr="A group of icons in circles&#10;&#10;AI-generated content may be incorrect.">
            <a:extLst>
              <a:ext uri="{FF2B5EF4-FFF2-40B4-BE49-F238E27FC236}">
                <a16:creationId xmlns:a16="http://schemas.microsoft.com/office/drawing/2014/main" id="{F4886F7E-9A02-E001-CC62-09AB384453A3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 rotWithShape="1">
          <a:blip r:embed="rId2"/>
          <a:srcRect l="8518" t="120" r="14858" b="-1681"/>
          <a:stretch>
            <a:fillRect/>
          </a:stretch>
        </p:blipFill>
        <p:spPr>
          <a:xfrm>
            <a:off x="4735287" y="832757"/>
            <a:ext cx="4147456" cy="3425293"/>
          </a:xfrm>
        </p:spPr>
      </p:pic>
    </p:spTree>
    <p:extLst>
      <p:ext uri="{BB962C8B-B14F-4D97-AF65-F5344CB8AC3E}">
        <p14:creationId xmlns:p14="http://schemas.microsoft.com/office/powerpoint/2010/main" val="3658953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2"/>
          <p:cNvSpPr txBox="1">
            <a:spLocks noGrp="1"/>
          </p:cNvSpPr>
          <p:nvPr>
            <p:ph type="title"/>
          </p:nvPr>
        </p:nvSpPr>
        <p:spPr>
          <a:xfrm>
            <a:off x="713100" y="45731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260" name="Google Shape;260;p32"/>
          <p:cNvSpPr txBox="1">
            <a:spLocks noGrp="1"/>
          </p:cNvSpPr>
          <p:nvPr>
            <p:ph type="title" idx="2"/>
          </p:nvPr>
        </p:nvSpPr>
        <p:spPr>
          <a:xfrm>
            <a:off x="1700763" y="1707432"/>
            <a:ext cx="9381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61" name="Google Shape;261;p32"/>
          <p:cNvSpPr txBox="1">
            <a:spLocks noGrp="1"/>
          </p:cNvSpPr>
          <p:nvPr>
            <p:ph type="subTitle" idx="1"/>
          </p:nvPr>
        </p:nvSpPr>
        <p:spPr>
          <a:xfrm>
            <a:off x="722594" y="2290032"/>
            <a:ext cx="2440069" cy="52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is a virus?</a:t>
            </a:r>
            <a:endParaRPr dirty="0"/>
          </a:p>
        </p:txBody>
      </p:sp>
      <p:sp>
        <p:nvSpPr>
          <p:cNvPr id="262" name="Google Shape;262;p32"/>
          <p:cNvSpPr txBox="1">
            <a:spLocks noGrp="1"/>
          </p:cNvSpPr>
          <p:nvPr>
            <p:ph type="title" idx="3"/>
          </p:nvPr>
        </p:nvSpPr>
        <p:spPr>
          <a:xfrm>
            <a:off x="4140838" y="1707432"/>
            <a:ext cx="9381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63" name="Google Shape;263;p32"/>
          <p:cNvSpPr txBox="1">
            <a:spLocks noGrp="1"/>
          </p:cNvSpPr>
          <p:nvPr>
            <p:ph type="subTitle" idx="4"/>
          </p:nvPr>
        </p:nvSpPr>
        <p:spPr>
          <a:xfrm>
            <a:off x="3471917" y="2255828"/>
            <a:ext cx="2440069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Structure of a virus</a:t>
            </a:r>
            <a:endParaRPr dirty="0"/>
          </a:p>
        </p:txBody>
      </p:sp>
      <p:sp>
        <p:nvSpPr>
          <p:cNvPr id="264" name="Google Shape;264;p32"/>
          <p:cNvSpPr txBox="1">
            <a:spLocks noGrp="1"/>
          </p:cNvSpPr>
          <p:nvPr>
            <p:ph type="title" idx="5"/>
          </p:nvPr>
        </p:nvSpPr>
        <p:spPr>
          <a:xfrm>
            <a:off x="6505138" y="1707432"/>
            <a:ext cx="9381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65" name="Google Shape;265;p32"/>
          <p:cNvSpPr txBox="1">
            <a:spLocks noGrp="1"/>
          </p:cNvSpPr>
          <p:nvPr>
            <p:ph type="subTitle" idx="6"/>
          </p:nvPr>
        </p:nvSpPr>
        <p:spPr>
          <a:xfrm>
            <a:off x="5981338" y="2290032"/>
            <a:ext cx="2876912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viruses replicate</a:t>
            </a:r>
            <a:endParaRPr dirty="0"/>
          </a:p>
        </p:txBody>
      </p:sp>
      <p:pic>
        <p:nvPicPr>
          <p:cNvPr id="272" name="Google Shape;27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13879" y="1187375"/>
            <a:ext cx="1371100" cy="14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15306" y="561823"/>
            <a:ext cx="1437900" cy="153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6696" y="2902925"/>
            <a:ext cx="1371100" cy="14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407455">
            <a:off x="8365049" y="2338867"/>
            <a:ext cx="1498849" cy="1590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3"/>
          <p:cNvSpPr txBox="1">
            <a:spLocks noGrp="1"/>
          </p:cNvSpPr>
          <p:nvPr>
            <p:ph type="title"/>
          </p:nvPr>
        </p:nvSpPr>
        <p:spPr>
          <a:xfrm>
            <a:off x="3936670" y="2490195"/>
            <a:ext cx="4137809" cy="10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is a viruse? </a:t>
            </a:r>
            <a:endParaRPr dirty="0"/>
          </a:p>
        </p:txBody>
      </p:sp>
      <p:sp>
        <p:nvSpPr>
          <p:cNvPr id="281" name="Google Shape;281;p33"/>
          <p:cNvSpPr txBox="1">
            <a:spLocks noGrp="1"/>
          </p:cNvSpPr>
          <p:nvPr>
            <p:ph type="title" idx="2"/>
          </p:nvPr>
        </p:nvSpPr>
        <p:spPr>
          <a:xfrm>
            <a:off x="7286625" y="1217084"/>
            <a:ext cx="1144200" cy="11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cxnSp>
        <p:nvCxnSpPr>
          <p:cNvPr id="282" name="Google Shape;282;p33"/>
          <p:cNvCxnSpPr/>
          <p:nvPr/>
        </p:nvCxnSpPr>
        <p:spPr>
          <a:xfrm>
            <a:off x="4502100" y="3676342"/>
            <a:ext cx="46419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83" name="Google Shape;28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871" y="538675"/>
            <a:ext cx="1371100" cy="14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337" y="2997350"/>
            <a:ext cx="1498838" cy="153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61951" y="2682700"/>
            <a:ext cx="1371099" cy="1427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13150" y="2495549"/>
            <a:ext cx="1923520" cy="204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11549" y="606476"/>
            <a:ext cx="1792693" cy="177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3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45261" y="2277362"/>
            <a:ext cx="1437900" cy="153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4"/>
          <p:cNvSpPr txBox="1">
            <a:spLocks noGrp="1"/>
          </p:cNvSpPr>
          <p:nvPr>
            <p:ph type="subTitle" idx="1"/>
          </p:nvPr>
        </p:nvSpPr>
        <p:spPr>
          <a:xfrm>
            <a:off x="367393" y="359229"/>
            <a:ext cx="4204607" cy="34420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/>
              <a:t>Virus: </a:t>
            </a:r>
            <a:r>
              <a:rPr lang="en-US" sz="2000" dirty="0"/>
              <a:t>An extremely small structure made of a protein coat surrounding RNA(or DNA);viruses can invade cells and cause them to produce new viruses.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*</a:t>
            </a:r>
            <a:r>
              <a:rPr lang="en-US" sz="2000" b="1" dirty="0"/>
              <a:t>RNA: </a:t>
            </a:r>
            <a:r>
              <a:rPr lang="en-US" sz="2000" dirty="0"/>
              <a:t>A substance inside the virus containing a set of coded instructions for making more viruses.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*To see a virus, you need to use a special kind of microscope called </a:t>
            </a:r>
            <a:r>
              <a:rPr lang="en-US" sz="2000" b="1" u="sng" dirty="0"/>
              <a:t>electron microscope</a:t>
            </a:r>
            <a:r>
              <a:rPr lang="en-US" sz="2000" dirty="0"/>
              <a:t>. </a:t>
            </a:r>
            <a:endParaRPr sz="2000" dirty="0"/>
          </a:p>
        </p:txBody>
      </p:sp>
      <p:pic>
        <p:nvPicPr>
          <p:cNvPr id="295" name="Google Shape;295;p3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1643" r="11651"/>
          <a:stretch/>
        </p:blipFill>
        <p:spPr>
          <a:xfrm>
            <a:off x="5129976" y="885450"/>
            <a:ext cx="3097200" cy="3372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CECFB-1E12-7920-D02F-CCDC8F83B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85" y="388200"/>
            <a:ext cx="3858900" cy="1107900"/>
          </a:xfrm>
        </p:spPr>
        <p:txBody>
          <a:bodyPr/>
          <a:lstStyle/>
          <a:p>
            <a:r>
              <a:rPr lang="en-US" dirty="0"/>
              <a:t>Did you know that viruses are not living organisms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A5998-92DB-FA04-5119-F5141190CF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152400" indent="0">
              <a:buNone/>
            </a:pPr>
            <a:r>
              <a:rPr lang="en-US" dirty="0"/>
              <a:t>This is because unlike cells viruses cannot carry out a vital function of reproduction by themselves.</a:t>
            </a:r>
          </a:p>
          <a:p>
            <a:pPr marL="152400" indent="0">
              <a:buNone/>
            </a:pPr>
            <a:endParaRPr lang="en-US" dirty="0"/>
          </a:p>
          <a:p>
            <a:pPr marL="152400" indent="0">
              <a:buNone/>
            </a:pPr>
            <a:endParaRPr lang="en-US" dirty="0"/>
          </a:p>
          <a:p>
            <a:pPr marL="152400" indent="0">
              <a:buNone/>
            </a:pPr>
            <a:r>
              <a:rPr lang="en-US" dirty="0"/>
              <a:t>To be able to carry the vital function of reproduction they need a host.</a:t>
            </a:r>
          </a:p>
          <a:p>
            <a:pPr marL="152400" indent="0">
              <a:buNone/>
            </a:pPr>
            <a:endParaRPr lang="en-US" dirty="0"/>
          </a:p>
          <a:p>
            <a:pPr marL="152400" indent="0">
              <a:buNone/>
            </a:pPr>
            <a:r>
              <a:rPr lang="en-US" dirty="0"/>
              <a:t>A hos that is a living being in which to live when they find one the host will be infected by the virus .</a:t>
            </a:r>
          </a:p>
          <a:p>
            <a:pPr marL="152400" indent="0">
              <a:buNone/>
            </a:pPr>
            <a:r>
              <a:rPr lang="en-US" dirty="0"/>
              <a:t>From this point forward the virus will be able to replicate in .</a:t>
            </a:r>
          </a:p>
        </p:txBody>
      </p:sp>
      <p:pic>
        <p:nvPicPr>
          <p:cNvPr id="6" name="Picture Placeholder 5" descr="A cartoon of a person with green spots&#10;&#10;AI-generated content may be incorrect.">
            <a:extLst>
              <a:ext uri="{FF2B5EF4-FFF2-40B4-BE49-F238E27FC236}">
                <a16:creationId xmlns:a16="http://schemas.microsoft.com/office/drawing/2014/main" id="{FC352F7D-4D10-227F-A39B-BA7E216A7EB7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 rotWithShape="1">
          <a:blip r:embed="rId2"/>
          <a:srcRect l="-48263" r="-48263"/>
          <a:stretch>
            <a:fillRect/>
          </a:stretch>
        </p:blipFill>
        <p:spPr>
          <a:xfrm>
            <a:off x="5129976" y="885450"/>
            <a:ext cx="3507838" cy="3372600"/>
          </a:xfrm>
        </p:spPr>
      </p:pic>
    </p:spTree>
    <p:extLst>
      <p:ext uri="{BB962C8B-B14F-4D97-AF65-F5344CB8AC3E}">
        <p14:creationId xmlns:p14="http://schemas.microsoft.com/office/powerpoint/2010/main" val="3749213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>
          <a:extLst>
            <a:ext uri="{FF2B5EF4-FFF2-40B4-BE49-F238E27FC236}">
              <a16:creationId xmlns:a16="http://schemas.microsoft.com/office/drawing/2014/main" id="{83C1010B-FA8D-B7A0-347A-6108D699BA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3">
            <a:extLst>
              <a:ext uri="{FF2B5EF4-FFF2-40B4-BE49-F238E27FC236}">
                <a16:creationId xmlns:a16="http://schemas.microsoft.com/office/drawing/2014/main" id="{8BEE7115-D57D-8299-5A91-C0B1F1A559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36670" y="2490195"/>
            <a:ext cx="4137809" cy="10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dirty="0"/>
              <a:t>Structure of a virus</a:t>
            </a:r>
          </a:p>
        </p:txBody>
      </p:sp>
      <p:sp>
        <p:nvSpPr>
          <p:cNvPr id="281" name="Google Shape;281;p33">
            <a:extLst>
              <a:ext uri="{FF2B5EF4-FFF2-40B4-BE49-F238E27FC236}">
                <a16:creationId xmlns:a16="http://schemas.microsoft.com/office/drawing/2014/main" id="{3F0ABA96-804F-2C25-DDA6-2F1F93A6667C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7286625" y="1217084"/>
            <a:ext cx="1144200" cy="11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cxnSp>
        <p:nvCxnSpPr>
          <p:cNvPr id="282" name="Google Shape;282;p33">
            <a:extLst>
              <a:ext uri="{FF2B5EF4-FFF2-40B4-BE49-F238E27FC236}">
                <a16:creationId xmlns:a16="http://schemas.microsoft.com/office/drawing/2014/main" id="{E01C8295-BE12-A9FD-3C06-90196CAE93A7}"/>
              </a:ext>
            </a:extLst>
          </p:cNvPr>
          <p:cNvCxnSpPr/>
          <p:nvPr/>
        </p:nvCxnSpPr>
        <p:spPr>
          <a:xfrm>
            <a:off x="4502100" y="3676342"/>
            <a:ext cx="46419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83" name="Google Shape;283;p33">
            <a:extLst>
              <a:ext uri="{FF2B5EF4-FFF2-40B4-BE49-F238E27FC236}">
                <a16:creationId xmlns:a16="http://schemas.microsoft.com/office/drawing/2014/main" id="{F080CCC2-6B03-A3FF-2BED-318480ADE1F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871" y="538675"/>
            <a:ext cx="1371100" cy="14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33">
            <a:extLst>
              <a:ext uri="{FF2B5EF4-FFF2-40B4-BE49-F238E27FC236}">
                <a16:creationId xmlns:a16="http://schemas.microsoft.com/office/drawing/2014/main" id="{E6A84981-9A37-64D4-C8C1-97F6F8AFCF1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337" y="2997350"/>
            <a:ext cx="1498838" cy="153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33">
            <a:extLst>
              <a:ext uri="{FF2B5EF4-FFF2-40B4-BE49-F238E27FC236}">
                <a16:creationId xmlns:a16="http://schemas.microsoft.com/office/drawing/2014/main" id="{CEF9304C-3331-FF5C-1858-ED3999BB7E46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61951" y="2682700"/>
            <a:ext cx="1371099" cy="1427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33">
            <a:extLst>
              <a:ext uri="{FF2B5EF4-FFF2-40B4-BE49-F238E27FC236}">
                <a16:creationId xmlns:a16="http://schemas.microsoft.com/office/drawing/2014/main" id="{7BACF35C-D632-4D89-43B4-5071D0746619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13150" y="2495549"/>
            <a:ext cx="1923520" cy="204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3">
            <a:extLst>
              <a:ext uri="{FF2B5EF4-FFF2-40B4-BE49-F238E27FC236}">
                <a16:creationId xmlns:a16="http://schemas.microsoft.com/office/drawing/2014/main" id="{CF81A971-695E-6AA1-9460-71C2C4F0B9EE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11549" y="606476"/>
            <a:ext cx="1792693" cy="177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33">
            <a:extLst>
              <a:ext uri="{FF2B5EF4-FFF2-40B4-BE49-F238E27FC236}">
                <a16:creationId xmlns:a16="http://schemas.microsoft.com/office/drawing/2014/main" id="{D7596FD2-9585-2A27-A5F9-455DD9B40F5E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45261" y="2277362"/>
            <a:ext cx="1437900" cy="1530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9828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C6C4C2B-C32F-047F-D271-7246A68FE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structure of a virus.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0AB532CC-E0DF-2997-0D81-832234A3BB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4543" y="1934936"/>
            <a:ext cx="4147457" cy="2266414"/>
          </a:xfrm>
        </p:spPr>
        <p:txBody>
          <a:bodyPr/>
          <a:lstStyle/>
          <a:p>
            <a:pPr marL="152400" indent="0">
              <a:buNone/>
            </a:pPr>
            <a:r>
              <a:rPr lang="en-US" sz="1400" dirty="0"/>
              <a:t>-The spike helps the virus to enter cell where it can start to replicate.</a:t>
            </a:r>
          </a:p>
          <a:p>
            <a:pPr marL="152400" indent="0">
              <a:buNone/>
            </a:pPr>
            <a:endParaRPr lang="en-US" sz="1400" dirty="0"/>
          </a:p>
          <a:p>
            <a:pPr marL="152400" indent="0">
              <a:buNone/>
            </a:pPr>
            <a:r>
              <a:rPr lang="en-US" sz="1400" dirty="0"/>
              <a:t>-The envelop is the outer protective covering of the virus .</a:t>
            </a:r>
          </a:p>
          <a:p>
            <a:pPr marL="152400" indent="0">
              <a:buNone/>
            </a:pPr>
            <a:endParaRPr lang="en-US" sz="1400" dirty="0"/>
          </a:p>
          <a:p>
            <a:pPr marL="152400" indent="0">
              <a:buNone/>
            </a:pPr>
            <a:r>
              <a:rPr lang="en-US" sz="1400" dirty="0"/>
              <a:t>-The DNA or other nucleic acid is the replicating part of the viruses. </a:t>
            </a:r>
          </a:p>
          <a:p>
            <a:pPr marL="152400" indent="0">
              <a:buNone/>
            </a:pPr>
            <a:endParaRPr lang="en-US" sz="1400" dirty="0"/>
          </a:p>
          <a:p>
            <a:pPr marL="152400" indent="0">
              <a:buNone/>
            </a:pPr>
            <a:r>
              <a:rPr lang="en-US" sz="1400" dirty="0"/>
              <a:t>-The coat around the replicating part of the virus keeps it safe.</a:t>
            </a:r>
          </a:p>
        </p:txBody>
      </p:sp>
      <p:pic>
        <p:nvPicPr>
          <p:cNvPr id="17" name="Picture Placeholder 16" descr="A diagram of a virus&#10;&#10;AI-generated content may be incorrect.">
            <a:extLst>
              <a:ext uri="{FF2B5EF4-FFF2-40B4-BE49-F238E27FC236}">
                <a16:creationId xmlns:a16="http://schemas.microsoft.com/office/drawing/2014/main" id="{F12175F0-0D1B-C9D7-99C4-5B6FAAC9438D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 rotWithShape="1">
          <a:blip r:embed="rId2"/>
          <a:srcRect l="8153" r="1025"/>
          <a:stretch>
            <a:fillRect/>
          </a:stretch>
        </p:blipFill>
        <p:spPr>
          <a:xfrm>
            <a:off x="4943279" y="1363436"/>
            <a:ext cx="3924026" cy="2894613"/>
          </a:xfrm>
        </p:spPr>
      </p:pic>
    </p:spTree>
    <p:extLst>
      <p:ext uri="{BB962C8B-B14F-4D97-AF65-F5344CB8AC3E}">
        <p14:creationId xmlns:p14="http://schemas.microsoft.com/office/powerpoint/2010/main" val="3157700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>
          <a:extLst>
            <a:ext uri="{FF2B5EF4-FFF2-40B4-BE49-F238E27FC236}">
              <a16:creationId xmlns:a16="http://schemas.microsoft.com/office/drawing/2014/main" id="{47F14266-B4E0-550F-434C-5EC7E995DA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3">
            <a:extLst>
              <a:ext uri="{FF2B5EF4-FFF2-40B4-BE49-F238E27FC236}">
                <a16:creationId xmlns:a16="http://schemas.microsoft.com/office/drawing/2014/main" id="{1D6F744C-403B-5940-81CF-9FECA34C34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36670" y="2490195"/>
            <a:ext cx="4137809" cy="10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dirty="0"/>
              <a:t>How viruses replicate</a:t>
            </a:r>
          </a:p>
        </p:txBody>
      </p:sp>
      <p:sp>
        <p:nvSpPr>
          <p:cNvPr id="281" name="Google Shape;281;p33">
            <a:extLst>
              <a:ext uri="{FF2B5EF4-FFF2-40B4-BE49-F238E27FC236}">
                <a16:creationId xmlns:a16="http://schemas.microsoft.com/office/drawing/2014/main" id="{F069E46C-0ADB-2F05-719A-0E9DC6225675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7286625" y="1217084"/>
            <a:ext cx="1144200" cy="11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cxnSp>
        <p:nvCxnSpPr>
          <p:cNvPr id="282" name="Google Shape;282;p33">
            <a:extLst>
              <a:ext uri="{FF2B5EF4-FFF2-40B4-BE49-F238E27FC236}">
                <a16:creationId xmlns:a16="http://schemas.microsoft.com/office/drawing/2014/main" id="{90F524F9-7901-64D9-0ABD-43052B7EE852}"/>
              </a:ext>
            </a:extLst>
          </p:cNvPr>
          <p:cNvCxnSpPr/>
          <p:nvPr/>
        </p:nvCxnSpPr>
        <p:spPr>
          <a:xfrm>
            <a:off x="4502100" y="3676342"/>
            <a:ext cx="46419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83" name="Google Shape;283;p33">
            <a:extLst>
              <a:ext uri="{FF2B5EF4-FFF2-40B4-BE49-F238E27FC236}">
                <a16:creationId xmlns:a16="http://schemas.microsoft.com/office/drawing/2014/main" id="{E384B4EA-B627-A91B-E3A0-4A9A4928057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871" y="538675"/>
            <a:ext cx="1371100" cy="14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33">
            <a:extLst>
              <a:ext uri="{FF2B5EF4-FFF2-40B4-BE49-F238E27FC236}">
                <a16:creationId xmlns:a16="http://schemas.microsoft.com/office/drawing/2014/main" id="{B7D54830-382B-A4AC-B5AA-3AC3252694F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337" y="2997350"/>
            <a:ext cx="1498838" cy="153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33">
            <a:extLst>
              <a:ext uri="{FF2B5EF4-FFF2-40B4-BE49-F238E27FC236}">
                <a16:creationId xmlns:a16="http://schemas.microsoft.com/office/drawing/2014/main" id="{BCE75CDC-78FC-CCFC-7421-05E027A8CDB7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61951" y="2682700"/>
            <a:ext cx="1371099" cy="1427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33">
            <a:extLst>
              <a:ext uri="{FF2B5EF4-FFF2-40B4-BE49-F238E27FC236}">
                <a16:creationId xmlns:a16="http://schemas.microsoft.com/office/drawing/2014/main" id="{7D2C4593-6C75-2E3E-F66E-D85825B36C69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13150" y="2495549"/>
            <a:ext cx="1923520" cy="204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3">
            <a:extLst>
              <a:ext uri="{FF2B5EF4-FFF2-40B4-BE49-F238E27FC236}">
                <a16:creationId xmlns:a16="http://schemas.microsoft.com/office/drawing/2014/main" id="{6A914457-E9C0-0603-CCBF-6D9F76950770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11549" y="606476"/>
            <a:ext cx="1792693" cy="177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33">
            <a:extLst>
              <a:ext uri="{FF2B5EF4-FFF2-40B4-BE49-F238E27FC236}">
                <a16:creationId xmlns:a16="http://schemas.microsoft.com/office/drawing/2014/main" id="{878CAA20-E703-C365-5C8C-840F234879CF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45261" y="2277362"/>
            <a:ext cx="1437900" cy="1530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8677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094DA-50AF-B8A2-425E-6E50BBF28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viruses replicates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70128D-8DA6-7D25-5D2E-6CFE1219B5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" y="2126250"/>
            <a:ext cx="4449536" cy="2396764"/>
          </a:xfrm>
        </p:spPr>
        <p:txBody>
          <a:bodyPr/>
          <a:lstStyle/>
          <a:p>
            <a:pPr marL="152400" indent="0">
              <a:buNone/>
            </a:pPr>
            <a:r>
              <a:rPr lang="en-US" sz="1400" dirty="0"/>
              <a:t>1-The virus approaches a cell in a host.</a:t>
            </a:r>
          </a:p>
          <a:p>
            <a:pPr marL="152400" indent="0">
              <a:buNone/>
            </a:pPr>
            <a:r>
              <a:rPr lang="en-US" sz="1400" dirty="0"/>
              <a:t>2-The virus enters the cell and bursts out of its coat .</a:t>
            </a:r>
          </a:p>
          <a:p>
            <a:pPr marL="152400" indent="0">
              <a:buNone/>
            </a:pPr>
            <a:r>
              <a:rPr lang="en-US" sz="1400" dirty="0"/>
              <a:t>*some viruses leave  their coat outside the host cell before they enter it.</a:t>
            </a:r>
          </a:p>
          <a:p>
            <a:pPr marL="152400" indent="0">
              <a:buNone/>
            </a:pPr>
            <a:r>
              <a:rPr lang="en-US" sz="1400" dirty="0"/>
              <a:t>3-The virus replicates inside the cell.</a:t>
            </a:r>
          </a:p>
          <a:p>
            <a:pPr marL="152400" indent="0">
              <a:buNone/>
            </a:pPr>
            <a:r>
              <a:rPr lang="en-US" sz="1400" dirty="0"/>
              <a:t>4- The host cell makes a coat for each new virus, via instructions from the virus.</a:t>
            </a:r>
          </a:p>
          <a:p>
            <a:pPr marL="152400" indent="0">
              <a:buNone/>
            </a:pPr>
            <a:r>
              <a:rPr lang="en-US" sz="1400" dirty="0"/>
              <a:t>5-The cell membrane breaks down and releases the new viruses.</a:t>
            </a:r>
          </a:p>
          <a:p>
            <a:pPr marL="152400" indent="0">
              <a:buNone/>
            </a:pPr>
            <a:endParaRPr lang="en-US" dirty="0"/>
          </a:p>
        </p:txBody>
      </p:sp>
      <p:pic>
        <p:nvPicPr>
          <p:cNvPr id="6" name="Picture Placeholder 5" descr="A diagram of different types of cells&#10;&#10;AI-generated content may be incorrect.">
            <a:extLst>
              <a:ext uri="{FF2B5EF4-FFF2-40B4-BE49-F238E27FC236}">
                <a16:creationId xmlns:a16="http://schemas.microsoft.com/office/drawing/2014/main" id="{5578F394-3C9C-E7DB-5213-1423399A3975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 rotWithShape="1">
          <a:blip r:embed="rId2"/>
          <a:srcRect l="-420" r="-697"/>
          <a:stretch>
            <a:fillRect/>
          </a:stretch>
        </p:blipFill>
        <p:spPr>
          <a:xfrm>
            <a:off x="4778914" y="828750"/>
            <a:ext cx="3858899" cy="3372600"/>
          </a:xfr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3771CEB-828E-601C-38A9-F307557C05A1}"/>
              </a:ext>
            </a:extLst>
          </p:cNvPr>
          <p:cNvSpPr/>
          <p:nvPr/>
        </p:nvSpPr>
        <p:spPr>
          <a:xfrm>
            <a:off x="5159829" y="2163536"/>
            <a:ext cx="277585" cy="31840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600DEAC-BB7E-D71A-9A74-F09214E7E19C}"/>
              </a:ext>
            </a:extLst>
          </p:cNvPr>
          <p:cNvSpPr/>
          <p:nvPr/>
        </p:nvSpPr>
        <p:spPr>
          <a:xfrm>
            <a:off x="4963886" y="1959429"/>
            <a:ext cx="391885" cy="408214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A74BD0A-7762-BD87-2EE8-5824467A257F}"/>
              </a:ext>
            </a:extLst>
          </p:cNvPr>
          <p:cNvSpPr/>
          <p:nvPr/>
        </p:nvSpPr>
        <p:spPr>
          <a:xfrm>
            <a:off x="7369628" y="2163536"/>
            <a:ext cx="391885" cy="408214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CB87397-BFA0-7AE3-49EF-530F2B68C4C9}"/>
              </a:ext>
            </a:extLst>
          </p:cNvPr>
          <p:cNvSpPr/>
          <p:nvPr/>
        </p:nvSpPr>
        <p:spPr>
          <a:xfrm>
            <a:off x="4716236" y="2535600"/>
            <a:ext cx="391885" cy="408214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92FA078-79F6-8BD0-E2DD-D20827A9FAAF}"/>
              </a:ext>
            </a:extLst>
          </p:cNvPr>
          <p:cNvSpPr/>
          <p:nvPr/>
        </p:nvSpPr>
        <p:spPr>
          <a:xfrm>
            <a:off x="6207578" y="2367643"/>
            <a:ext cx="391885" cy="408214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5F3385F-F780-4246-4D3E-9FC0FD6CF2E7}"/>
              </a:ext>
            </a:extLst>
          </p:cNvPr>
          <p:cNvSpPr/>
          <p:nvPr/>
        </p:nvSpPr>
        <p:spPr>
          <a:xfrm>
            <a:off x="7777841" y="2739707"/>
            <a:ext cx="391885" cy="408214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650336583"/>
      </p:ext>
    </p:extLst>
  </p:cSld>
  <p:clrMapOvr>
    <a:masterClrMapping/>
  </p:clrMapOvr>
</p:sld>
</file>

<file path=ppt/theme/theme1.xml><?xml version="1.0" encoding="utf-8"?>
<a:theme xmlns:a="http://schemas.openxmlformats.org/drawingml/2006/main" name="Rotavirus Infection Breakthrough by Slidesgo">
  <a:themeElements>
    <a:clrScheme name="Simple Light">
      <a:dk1>
        <a:srgbClr val="041625"/>
      </a:dk1>
      <a:lt1>
        <a:srgbClr val="FFFFFF"/>
      </a:lt1>
      <a:dk2>
        <a:srgbClr val="0388FF"/>
      </a:dk2>
      <a:lt2>
        <a:srgbClr val="035BE8"/>
      </a:lt2>
      <a:accent1>
        <a:srgbClr val="032A6B"/>
      </a:accent1>
      <a:accent2>
        <a:srgbClr val="E365EE"/>
      </a:accent2>
      <a:accent3>
        <a:srgbClr val="AD57CC"/>
      </a:accent3>
      <a:accent4>
        <a:srgbClr val="612187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366</Words>
  <Application>Microsoft Office PowerPoint</Application>
  <PresentationFormat>On-screen Show (16:9)</PresentationFormat>
  <Paragraphs>58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Anton</vt:lpstr>
      <vt:lpstr>Urbanist</vt:lpstr>
      <vt:lpstr>Sarabun</vt:lpstr>
      <vt:lpstr>Open Sans</vt:lpstr>
      <vt:lpstr>Rotavirus Infection Breakthrough by Slidesgo</vt:lpstr>
      <vt:lpstr>Grouping and identifying organisms</vt:lpstr>
      <vt:lpstr>Table of contents</vt:lpstr>
      <vt:lpstr>What is a viruse? </vt:lpstr>
      <vt:lpstr>PowerPoint Presentation</vt:lpstr>
      <vt:lpstr>Did you know that viruses are not living organisms </vt:lpstr>
      <vt:lpstr>Structure of a virus</vt:lpstr>
      <vt:lpstr>Basic structure of a virus.</vt:lpstr>
      <vt:lpstr>How viruses replicate</vt:lpstr>
      <vt:lpstr>How viruses replicates</vt:lpstr>
      <vt:lpstr>How do viruses spread?</vt:lpstr>
      <vt:lpstr>Viruses can spread through different vectors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Matilda Sahawneh</cp:lastModifiedBy>
  <cp:revision>1</cp:revision>
  <dcterms:modified xsi:type="dcterms:W3CDTF">2026-01-29T17:24:43Z</dcterms:modified>
</cp:coreProperties>
</file>