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80" r:id="rId5"/>
    <p:sldId id="281" r:id="rId6"/>
    <p:sldId id="265" r:id="rId7"/>
    <p:sldId id="279" r:id="rId8"/>
    <p:sldId id="275" r:id="rId9"/>
    <p:sldId id="276" r:id="rId10"/>
    <p:sldId id="277" r:id="rId11"/>
    <p:sldId id="273" r:id="rId12"/>
  </p:sldIdLst>
  <p:sldSz cx="18288000" cy="10287000"/>
  <p:notesSz cx="6858000" cy="9144000"/>
  <p:embeddedFontLst>
    <p:embeddedFont>
      <p:font typeface="Fredoka One" panose="02000000000000000000" pitchFamily="2" charset="0"/>
      <p:regular r:id="rId14"/>
    </p:embeddedFont>
    <p:embeddedFont>
      <p:font typeface="JetBrains Mono Bold" panose="020B0604020202020204" charset="0"/>
      <p:regular r:id="rId15"/>
    </p:embeddedFont>
    <p:embeddedFont>
      <p:font typeface="KG Primary Penmanship" panose="020B0604020202020204" charset="0"/>
      <p:regular r:id="rId16"/>
    </p:embeddedFont>
    <p:embeddedFont>
      <p:font typeface="Krabuler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en Alma'aya" initials="FA" lastIdx="1" clrIdx="0">
    <p:extLst>
      <p:ext uri="{19B8F6BF-5375-455C-9EA6-DF929625EA0E}">
        <p15:presenceInfo xmlns:p15="http://schemas.microsoft.com/office/powerpoint/2012/main" userId="S::Faten.Almaaya@gops.education::0d308472-d3c0-4bbe-baf4-ea28e320f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30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5T12:38:37.33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40F60-B75B-45AA-A5F8-8714BECD2399}" type="datetimeFigureOut">
              <a:rPr lang="en-PH" smtClean="0"/>
              <a:t>26/01/2026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EE3FC-C238-4A59-A0D4-ED8359B1BAF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8787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E3FC-C238-4A59-A0D4-ED8359B1BAFF}" type="slidenum">
              <a:rPr lang="en-PH" smtClean="0"/>
              <a:t>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9670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E3FC-C238-4A59-A0D4-ED8359B1BAFF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2700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A87D0-7735-4AAC-7587-B4F70301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805FA7-FFF8-F784-4775-63FB12487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E89D3F-CC08-76B8-7A98-5E038BDD5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3B48D-7577-75B4-7F88-B356CF8A7F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E3FC-C238-4A59-A0D4-ED8359B1BAFF}" type="slidenum">
              <a:rPr lang="en-PH" smtClean="0"/>
              <a:t>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625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7AC3-3702-76C3-C444-249067B9D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C6483-DBC1-82FA-D5BB-7DEDFC00B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A1CED-C0EB-87F8-CB21-02D04A85D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30777-B995-CF97-55CB-2233F9491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E3FC-C238-4A59-A0D4-ED8359B1BAFF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596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Wonderful</a:t>
            </a:r>
          </a:p>
          <a:p>
            <a:r>
              <a:rPr lang="en-PH" dirty="0" err="1"/>
              <a:t>Gracefu</a:t>
            </a:r>
            <a:endParaRPr lang="en-PH" dirty="0"/>
          </a:p>
          <a:p>
            <a:r>
              <a:rPr lang="en-PH" dirty="0"/>
              <a:t>Playful</a:t>
            </a:r>
          </a:p>
          <a:p>
            <a:r>
              <a:rPr lang="en-PH" dirty="0"/>
              <a:t>Final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E3FC-C238-4A59-A0D4-ED8359B1BAFF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966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9C824-4B9D-34A0-1971-1EEF08559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89298-8BCF-6410-D9D7-876BF89E6F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76BD3-9A8D-992C-33CA-3C1024F85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Wonderful</a:t>
            </a:r>
          </a:p>
          <a:p>
            <a:r>
              <a:rPr lang="en-PH" dirty="0" err="1"/>
              <a:t>Gracefu</a:t>
            </a:r>
            <a:endParaRPr lang="en-PH" dirty="0"/>
          </a:p>
          <a:p>
            <a:r>
              <a:rPr lang="en-PH" dirty="0"/>
              <a:t>Playful</a:t>
            </a:r>
          </a:p>
          <a:p>
            <a:r>
              <a:rPr lang="en-PH" dirty="0"/>
              <a:t>Final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807E8-6782-30EC-F4B1-A8EDAC3E3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E3FC-C238-4A59-A0D4-ED8359B1BAFF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8941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E3FC-C238-4A59-A0D4-ED8359B1BAFF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7291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E3FC-C238-4A59-A0D4-ED8359B1BAFF}" type="slidenum">
              <a:rPr lang="en-PH" smtClean="0"/>
              <a:t>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23403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E3FC-C238-4A59-A0D4-ED8359B1BAFF}" type="slidenum">
              <a:rPr lang="en-PH" smtClean="0"/>
              <a:t>10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7005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05019">
            <a:off x="1510708" y="1182951"/>
            <a:ext cx="1572890" cy="21183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5551">
            <a:off x="14512714" y="7703046"/>
            <a:ext cx="2746586" cy="15552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12884" y="1315967"/>
            <a:ext cx="2401734" cy="185233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238354" y="1315967"/>
            <a:ext cx="7811291" cy="765506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91506" y="3490433"/>
            <a:ext cx="6104989" cy="193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14000" spc="-140" dirty="0">
                <a:solidFill>
                  <a:srgbClr val="000000"/>
                </a:solidFill>
                <a:latin typeface="Krabuler"/>
              </a:rPr>
              <a:t>ADVERBS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654509">
            <a:off x="4747472" y="6965992"/>
            <a:ext cx="1015949" cy="8958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2913885" y="4222276"/>
            <a:ext cx="474683" cy="15178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58828" y="7076767"/>
            <a:ext cx="2276649" cy="22794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1353241" y="4894017"/>
            <a:ext cx="265118" cy="914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16669641" y="4686400"/>
            <a:ext cx="265118" cy="914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4984044" y="751133"/>
            <a:ext cx="945381" cy="907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800000">
            <a:off x="12196494" y="7249263"/>
            <a:ext cx="945381" cy="90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74417" y="1013520"/>
            <a:ext cx="9939166" cy="124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8199" spc="409" dirty="0">
                <a:solidFill>
                  <a:srgbClr val="1B1B1B"/>
                </a:solidFill>
                <a:latin typeface="Fredoka One"/>
              </a:rPr>
              <a:t>Spelling Rules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10184">
            <a:off x="-196982" y="6360064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0600" y="2628900"/>
            <a:ext cx="5766613" cy="6171427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712370" y="4100516"/>
            <a:ext cx="9593345" cy="4140653"/>
            <a:chOff x="0" y="0"/>
            <a:chExt cx="6308581" cy="2216503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6322912" cy="2248556"/>
            </a:xfrm>
            <a:custGeom>
              <a:avLst/>
              <a:gdLst/>
              <a:ahLst/>
              <a:cxnLst/>
              <a:rect l="l" t="t" r="r" b="b"/>
              <a:pathLst>
                <a:path w="6322912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1396804"/>
                    <a:pt x="6295850" y="1592407"/>
                    <a:pt x="6295850" y="1592407"/>
                  </a:cubicBezTo>
                  <a:cubicBezTo>
                    <a:pt x="6279168" y="1808139"/>
                    <a:pt x="6164524" y="2018751"/>
                    <a:pt x="5967655" y="2130375"/>
                  </a:cubicBezTo>
                  <a:cubicBezTo>
                    <a:pt x="5817303" y="2215624"/>
                    <a:pt x="5619272" y="2230722"/>
                    <a:pt x="4463138" y="2219980"/>
                  </a:cubicBezTo>
                  <a:lnTo>
                    <a:pt x="4463079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EE9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519319" y="5295900"/>
            <a:ext cx="7912262" cy="2021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historic-historically</a:t>
            </a:r>
          </a:p>
          <a:p>
            <a:pPr algn="ctr"/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tragic-tragically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600" y="3695700"/>
            <a:ext cx="4890785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  <a:latin typeface="KG Primary Penmanship"/>
              </a:rPr>
              <a:t>When the words end with -</a:t>
            </a:r>
            <a:r>
              <a:rPr lang="en-US" sz="7200" dirty="0" err="1">
                <a:solidFill>
                  <a:srgbClr val="000000"/>
                </a:solidFill>
                <a:latin typeface="KG Primary Penmanship"/>
              </a:rPr>
              <a:t>ic</a:t>
            </a:r>
            <a:r>
              <a:rPr lang="en-US" sz="7200" dirty="0">
                <a:solidFill>
                  <a:srgbClr val="000000"/>
                </a:solidFill>
                <a:latin typeface="KG Primary Penmanship"/>
              </a:rPr>
              <a:t>, add </a:t>
            </a:r>
          </a:p>
          <a:p>
            <a:pPr algn="ctr"/>
            <a:r>
              <a:rPr lang="en-US" sz="7200" dirty="0">
                <a:solidFill>
                  <a:srgbClr val="000000"/>
                </a:solidFill>
                <a:latin typeface="KG Primary Penmanship"/>
              </a:rPr>
              <a:t>-ally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556804" y="411085"/>
            <a:ext cx="4194109" cy="1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9614" y="2051685"/>
            <a:ext cx="12988771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99"/>
              </a:lnSpc>
            </a:pPr>
            <a:r>
              <a:rPr lang="en-US" sz="12999" spc="649" dirty="0">
                <a:solidFill>
                  <a:srgbClr val="1B1B1B"/>
                </a:solidFill>
                <a:latin typeface="Fredoka One"/>
              </a:rPr>
              <a:t>Thank You!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56820" y="4471035"/>
            <a:ext cx="8774361" cy="672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en-US" sz="4599" dirty="0">
                <a:solidFill>
                  <a:srgbClr val="000000"/>
                </a:solidFill>
                <a:latin typeface="KG Primary Penmanship"/>
              </a:rPr>
              <a:t>Do you have any questions?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05505">
            <a:off x="-1454617" y="7105504"/>
            <a:ext cx="7296692" cy="4855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1531" y="5479661"/>
            <a:ext cx="4148207" cy="37786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686996">
            <a:off x="12746823" y="6167437"/>
            <a:ext cx="4139637" cy="79331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28767" y="5373901"/>
            <a:ext cx="4230533" cy="38843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142098" y="7071139"/>
            <a:ext cx="4003803" cy="13389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065889">
            <a:off x="15325254" y="-2829236"/>
            <a:ext cx="4911170" cy="50964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1058475" y="563321"/>
            <a:ext cx="4194109" cy="194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669154" y="3086100"/>
            <a:ext cx="12949692" cy="228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000000"/>
                </a:solidFill>
                <a:latin typeface="KG Primary Penmanship" panose="020B0604020202020204" charset="0"/>
              </a:rPr>
              <a:t>Adverbs are words used to modify </a:t>
            </a:r>
            <a:r>
              <a:rPr lang="en-US" sz="8000" u="sng" dirty="0">
                <a:solidFill>
                  <a:srgbClr val="000000"/>
                </a:solidFill>
                <a:latin typeface="KG Primary Penmanship" panose="020B0604020202020204" charset="0"/>
              </a:rPr>
              <a:t>a</a:t>
            </a:r>
            <a:r>
              <a:rPr lang="en-US" sz="8000" dirty="0">
                <a:solidFill>
                  <a:srgbClr val="000000"/>
                </a:solidFill>
                <a:latin typeface="KG Primary Penmanship" panose="020B0604020202020204" charset="0"/>
              </a:rPr>
              <a:t> </a:t>
            </a:r>
            <a:r>
              <a:rPr lang="en-US" sz="8000" u="sng" dirty="0">
                <a:solidFill>
                  <a:srgbClr val="000000"/>
                </a:solidFill>
                <a:latin typeface="KG Primary Penmanship" panose="020B0604020202020204" charset="0"/>
              </a:rPr>
              <a:t>verb</a:t>
            </a:r>
            <a:r>
              <a:rPr lang="en-US" sz="8000" dirty="0">
                <a:solidFill>
                  <a:srgbClr val="000000"/>
                </a:solidFill>
                <a:latin typeface="KG Primary Penmanship" panose="020B0604020202020204" charset="0"/>
              </a:rPr>
              <a:t>, </a:t>
            </a:r>
            <a:r>
              <a:rPr lang="en-US" sz="8000" u="sng" dirty="0">
                <a:solidFill>
                  <a:srgbClr val="000000"/>
                </a:solidFill>
                <a:latin typeface="KG Primary Penmanship" panose="020B0604020202020204" charset="0"/>
              </a:rPr>
              <a:t>an adjective</a:t>
            </a:r>
            <a:r>
              <a:rPr lang="en-US" sz="8000" dirty="0">
                <a:solidFill>
                  <a:srgbClr val="000000"/>
                </a:solidFill>
                <a:latin typeface="KG Primary Penmanship" panose="020B0604020202020204" charset="0"/>
              </a:rPr>
              <a:t>, or </a:t>
            </a:r>
            <a:r>
              <a:rPr lang="en-US" sz="8000" u="sng" dirty="0">
                <a:solidFill>
                  <a:srgbClr val="000000"/>
                </a:solidFill>
                <a:latin typeface="KG Primary Penmanship" panose="020B0604020202020204" charset="0"/>
              </a:rPr>
              <a:t>another adverb</a:t>
            </a:r>
            <a:r>
              <a:rPr lang="en-US" sz="8000" dirty="0">
                <a:solidFill>
                  <a:srgbClr val="000000"/>
                </a:solidFill>
                <a:latin typeface="KG Primary Penmanship" panose="020B0604020202020204" charset="0"/>
              </a:rPr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ECD0613-6574-FA92-DDEB-B3B9E9076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6591300"/>
            <a:ext cx="16459200" cy="1500187"/>
          </a:xfrm>
          <a:noFill/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KG Primary Penmanship" panose="020B0604020202020204" charset="0"/>
              </a:rPr>
              <a:t>Here are </a:t>
            </a:r>
            <a:r>
              <a:rPr lang="en-US" sz="5400" b="1" dirty="0">
                <a:solidFill>
                  <a:schemeClr val="tx1"/>
                </a:solidFill>
                <a:latin typeface="KG Primary Penmanship" panose="020B0604020202020204" charset="0"/>
              </a:rPr>
              <a:t>examples</a:t>
            </a:r>
            <a:r>
              <a:rPr lang="en-US" sz="5400" dirty="0">
                <a:solidFill>
                  <a:schemeClr val="tx1"/>
                </a:solidFill>
                <a:latin typeface="KG Primary Penmanship" panose="020B0604020202020204" charset="0"/>
              </a:rPr>
              <a:t> showing how </a:t>
            </a:r>
            <a:r>
              <a:rPr lang="en-US" sz="5400" b="1" dirty="0">
                <a:solidFill>
                  <a:schemeClr val="tx1"/>
                </a:solidFill>
                <a:latin typeface="KG Primary Penmanship" panose="020B0604020202020204" charset="0"/>
              </a:rPr>
              <a:t>adverbs modify a verb, an adjective, and another adverb:</a:t>
            </a:r>
            <a:endParaRPr lang="en-US" sz="5400" dirty="0">
              <a:solidFill>
                <a:schemeClr val="tx1"/>
              </a:solidFill>
              <a:latin typeface="KG Primary Penmanship" panose="020B0604020202020204" charset="0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EE672520-8AD4-5EA7-4D25-3059092A2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600" y="530297"/>
            <a:ext cx="4194109" cy="194454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5A6A288-422E-A9A2-547C-4D0436A45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65889">
            <a:off x="14140873" y="-529419"/>
            <a:ext cx="3916191" cy="4063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198" y="-181448"/>
            <a:ext cx="18468204" cy="10673894"/>
            <a:chOff x="0" y="0"/>
            <a:chExt cx="1149350" cy="114935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9973477" cy="5764276"/>
            </a:xfrm>
            <a:custGeom>
              <a:avLst/>
              <a:gdLst/>
              <a:ahLst/>
              <a:cxnLst/>
              <a:rect l="l" t="t" r="r" b="b"/>
              <a:pathLst>
                <a:path w="9973477" h="5764276">
                  <a:moveTo>
                    <a:pt x="9973477" y="63694"/>
                  </a:moveTo>
                  <a:lnTo>
                    <a:pt x="9973477" y="0"/>
                  </a:lnTo>
                  <a:lnTo>
                    <a:pt x="55102" y="0"/>
                  </a:lnTo>
                  <a:lnTo>
                    <a:pt x="55102" y="31847"/>
                  </a:lnTo>
                  <a:lnTo>
                    <a:pt x="0" y="31847"/>
                  </a:lnTo>
                  <a:lnTo>
                    <a:pt x="0" y="5764276"/>
                  </a:lnTo>
                  <a:lnTo>
                    <a:pt x="110204" y="5764276"/>
                  </a:lnTo>
                  <a:lnTo>
                    <a:pt x="110204" y="4649637"/>
                  </a:lnTo>
                  <a:lnTo>
                    <a:pt x="1983675" y="4649637"/>
                  </a:lnTo>
                  <a:lnTo>
                    <a:pt x="1983675" y="5764276"/>
                  </a:lnTo>
                  <a:lnTo>
                    <a:pt x="2093879" y="5764276"/>
                  </a:lnTo>
                  <a:lnTo>
                    <a:pt x="2093879" y="4649637"/>
                  </a:lnTo>
                  <a:lnTo>
                    <a:pt x="3967350" y="4649637"/>
                  </a:lnTo>
                  <a:lnTo>
                    <a:pt x="3967350" y="5764276"/>
                  </a:lnTo>
                  <a:lnTo>
                    <a:pt x="4077554" y="5764276"/>
                  </a:lnTo>
                  <a:lnTo>
                    <a:pt x="4077554" y="4649637"/>
                  </a:lnTo>
                  <a:lnTo>
                    <a:pt x="5951025" y="4649637"/>
                  </a:lnTo>
                  <a:lnTo>
                    <a:pt x="5951025" y="5764276"/>
                  </a:lnTo>
                  <a:lnTo>
                    <a:pt x="6061229" y="5764276"/>
                  </a:lnTo>
                  <a:lnTo>
                    <a:pt x="6061229" y="4649637"/>
                  </a:lnTo>
                  <a:lnTo>
                    <a:pt x="7934700" y="4649637"/>
                  </a:lnTo>
                  <a:lnTo>
                    <a:pt x="7934700" y="5764276"/>
                  </a:lnTo>
                  <a:lnTo>
                    <a:pt x="8044904" y="5764276"/>
                  </a:lnTo>
                  <a:lnTo>
                    <a:pt x="8044904" y="4649637"/>
                  </a:lnTo>
                  <a:lnTo>
                    <a:pt x="9973477" y="4649637"/>
                  </a:lnTo>
                  <a:lnTo>
                    <a:pt x="9973477" y="4585944"/>
                  </a:lnTo>
                  <a:lnTo>
                    <a:pt x="8044904" y="4585944"/>
                  </a:lnTo>
                  <a:lnTo>
                    <a:pt x="8044904" y="3503151"/>
                  </a:lnTo>
                  <a:lnTo>
                    <a:pt x="9973477" y="3503151"/>
                  </a:lnTo>
                  <a:lnTo>
                    <a:pt x="9973477" y="3439458"/>
                  </a:lnTo>
                  <a:lnTo>
                    <a:pt x="8044904" y="3439458"/>
                  </a:lnTo>
                  <a:lnTo>
                    <a:pt x="8044904" y="2356665"/>
                  </a:lnTo>
                  <a:lnTo>
                    <a:pt x="9973477" y="2356665"/>
                  </a:lnTo>
                  <a:lnTo>
                    <a:pt x="9973477" y="2292972"/>
                  </a:lnTo>
                  <a:lnTo>
                    <a:pt x="8044904" y="2292972"/>
                  </a:lnTo>
                  <a:lnTo>
                    <a:pt x="8044904" y="1210180"/>
                  </a:lnTo>
                  <a:lnTo>
                    <a:pt x="9973477" y="1210180"/>
                  </a:lnTo>
                  <a:lnTo>
                    <a:pt x="9973477" y="1146486"/>
                  </a:lnTo>
                  <a:lnTo>
                    <a:pt x="8044904" y="1146486"/>
                  </a:lnTo>
                  <a:lnTo>
                    <a:pt x="8044904" y="63694"/>
                  </a:lnTo>
                  <a:lnTo>
                    <a:pt x="9973477" y="63694"/>
                  </a:lnTo>
                  <a:close/>
                  <a:moveTo>
                    <a:pt x="2093879" y="1146486"/>
                  </a:moveTo>
                  <a:lnTo>
                    <a:pt x="2093879" y="63694"/>
                  </a:lnTo>
                  <a:lnTo>
                    <a:pt x="3967350" y="63694"/>
                  </a:lnTo>
                  <a:lnTo>
                    <a:pt x="3967350" y="1146486"/>
                  </a:lnTo>
                  <a:lnTo>
                    <a:pt x="2093879" y="1146486"/>
                  </a:lnTo>
                  <a:close/>
                  <a:moveTo>
                    <a:pt x="3967350" y="1210180"/>
                  </a:moveTo>
                  <a:lnTo>
                    <a:pt x="3967350" y="2292972"/>
                  </a:lnTo>
                  <a:lnTo>
                    <a:pt x="2093879" y="2292972"/>
                  </a:lnTo>
                  <a:lnTo>
                    <a:pt x="2093879" y="1210180"/>
                  </a:lnTo>
                  <a:lnTo>
                    <a:pt x="3967350" y="1210180"/>
                  </a:lnTo>
                  <a:close/>
                  <a:moveTo>
                    <a:pt x="1983675" y="1146486"/>
                  </a:moveTo>
                  <a:lnTo>
                    <a:pt x="110204" y="1146486"/>
                  </a:lnTo>
                  <a:lnTo>
                    <a:pt x="110204" y="63694"/>
                  </a:lnTo>
                  <a:lnTo>
                    <a:pt x="1983675" y="63694"/>
                  </a:lnTo>
                  <a:lnTo>
                    <a:pt x="1983675" y="1146486"/>
                  </a:lnTo>
                  <a:close/>
                  <a:moveTo>
                    <a:pt x="1983675" y="1210180"/>
                  </a:moveTo>
                  <a:lnTo>
                    <a:pt x="1983675" y="2292972"/>
                  </a:lnTo>
                  <a:lnTo>
                    <a:pt x="110204" y="2292972"/>
                  </a:lnTo>
                  <a:lnTo>
                    <a:pt x="110204" y="1210180"/>
                  </a:lnTo>
                  <a:lnTo>
                    <a:pt x="1983675" y="1210180"/>
                  </a:lnTo>
                  <a:close/>
                  <a:moveTo>
                    <a:pt x="1983675" y="2356665"/>
                  </a:moveTo>
                  <a:lnTo>
                    <a:pt x="1983675" y="3439458"/>
                  </a:lnTo>
                  <a:lnTo>
                    <a:pt x="110204" y="3439458"/>
                  </a:lnTo>
                  <a:lnTo>
                    <a:pt x="110204" y="2356665"/>
                  </a:lnTo>
                  <a:lnTo>
                    <a:pt x="1983675" y="2356665"/>
                  </a:lnTo>
                  <a:close/>
                  <a:moveTo>
                    <a:pt x="2093879" y="2356665"/>
                  </a:moveTo>
                  <a:lnTo>
                    <a:pt x="3967350" y="2356665"/>
                  </a:lnTo>
                  <a:lnTo>
                    <a:pt x="3967350" y="3439458"/>
                  </a:lnTo>
                  <a:lnTo>
                    <a:pt x="2093879" y="3439458"/>
                  </a:lnTo>
                  <a:lnTo>
                    <a:pt x="2093879" y="2356665"/>
                  </a:lnTo>
                  <a:close/>
                  <a:moveTo>
                    <a:pt x="4077554" y="2356665"/>
                  </a:moveTo>
                  <a:lnTo>
                    <a:pt x="5951025" y="2356665"/>
                  </a:lnTo>
                  <a:lnTo>
                    <a:pt x="5951025" y="3439458"/>
                  </a:lnTo>
                  <a:lnTo>
                    <a:pt x="4077554" y="3439458"/>
                  </a:lnTo>
                  <a:lnTo>
                    <a:pt x="4077554" y="2356665"/>
                  </a:lnTo>
                  <a:close/>
                  <a:moveTo>
                    <a:pt x="4077554" y="2292972"/>
                  </a:moveTo>
                  <a:lnTo>
                    <a:pt x="4077554" y="1210180"/>
                  </a:lnTo>
                  <a:lnTo>
                    <a:pt x="5951025" y="1210180"/>
                  </a:lnTo>
                  <a:lnTo>
                    <a:pt x="5951025" y="2292972"/>
                  </a:lnTo>
                  <a:lnTo>
                    <a:pt x="4077554" y="2292972"/>
                  </a:lnTo>
                  <a:close/>
                  <a:moveTo>
                    <a:pt x="4077554" y="1146486"/>
                  </a:moveTo>
                  <a:lnTo>
                    <a:pt x="4077554" y="63694"/>
                  </a:lnTo>
                  <a:lnTo>
                    <a:pt x="5951025" y="63694"/>
                  </a:lnTo>
                  <a:lnTo>
                    <a:pt x="5951025" y="1146486"/>
                  </a:lnTo>
                  <a:lnTo>
                    <a:pt x="4077554" y="1146486"/>
                  </a:lnTo>
                  <a:close/>
                  <a:moveTo>
                    <a:pt x="110204" y="4585944"/>
                  </a:moveTo>
                  <a:lnTo>
                    <a:pt x="110204" y="3503151"/>
                  </a:lnTo>
                  <a:lnTo>
                    <a:pt x="1983675" y="3503151"/>
                  </a:lnTo>
                  <a:lnTo>
                    <a:pt x="1983675" y="4585944"/>
                  </a:lnTo>
                  <a:lnTo>
                    <a:pt x="110204" y="4585944"/>
                  </a:lnTo>
                  <a:close/>
                  <a:moveTo>
                    <a:pt x="2093879" y="4585944"/>
                  </a:moveTo>
                  <a:lnTo>
                    <a:pt x="2093879" y="3503151"/>
                  </a:lnTo>
                  <a:lnTo>
                    <a:pt x="3967350" y="3503151"/>
                  </a:lnTo>
                  <a:lnTo>
                    <a:pt x="3967350" y="4585944"/>
                  </a:lnTo>
                  <a:lnTo>
                    <a:pt x="2093879" y="4585944"/>
                  </a:lnTo>
                  <a:close/>
                  <a:moveTo>
                    <a:pt x="4077554" y="4585944"/>
                  </a:moveTo>
                  <a:lnTo>
                    <a:pt x="4077554" y="3503151"/>
                  </a:lnTo>
                  <a:lnTo>
                    <a:pt x="5951025" y="3503151"/>
                  </a:lnTo>
                  <a:lnTo>
                    <a:pt x="5951025" y="4585944"/>
                  </a:lnTo>
                  <a:lnTo>
                    <a:pt x="4077554" y="4585944"/>
                  </a:lnTo>
                  <a:close/>
                  <a:moveTo>
                    <a:pt x="7934700" y="4585944"/>
                  </a:moveTo>
                  <a:lnTo>
                    <a:pt x="6061229" y="4585944"/>
                  </a:lnTo>
                  <a:lnTo>
                    <a:pt x="6061229" y="3503151"/>
                  </a:lnTo>
                  <a:lnTo>
                    <a:pt x="7934700" y="3503151"/>
                  </a:lnTo>
                  <a:lnTo>
                    <a:pt x="7934700" y="4585944"/>
                  </a:lnTo>
                  <a:close/>
                  <a:moveTo>
                    <a:pt x="7934700" y="3439458"/>
                  </a:moveTo>
                  <a:lnTo>
                    <a:pt x="6061229" y="3439458"/>
                  </a:lnTo>
                  <a:lnTo>
                    <a:pt x="6061229" y="2356665"/>
                  </a:lnTo>
                  <a:lnTo>
                    <a:pt x="7934700" y="2356665"/>
                  </a:lnTo>
                  <a:lnTo>
                    <a:pt x="7934700" y="3439458"/>
                  </a:lnTo>
                  <a:close/>
                  <a:moveTo>
                    <a:pt x="7934700" y="2292972"/>
                  </a:moveTo>
                  <a:lnTo>
                    <a:pt x="6061229" y="2292972"/>
                  </a:lnTo>
                  <a:lnTo>
                    <a:pt x="6061229" y="1210180"/>
                  </a:lnTo>
                  <a:lnTo>
                    <a:pt x="7934700" y="1210180"/>
                  </a:lnTo>
                  <a:lnTo>
                    <a:pt x="7934700" y="2292972"/>
                  </a:lnTo>
                  <a:close/>
                  <a:moveTo>
                    <a:pt x="7934700" y="1146486"/>
                  </a:moveTo>
                  <a:lnTo>
                    <a:pt x="6061229" y="1146486"/>
                  </a:lnTo>
                  <a:lnTo>
                    <a:pt x="6061229" y="63694"/>
                  </a:lnTo>
                  <a:lnTo>
                    <a:pt x="7934700" y="63694"/>
                  </a:lnTo>
                  <a:lnTo>
                    <a:pt x="7934700" y="114648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1" name="Title 60">
            <a:extLst>
              <a:ext uri="{FF2B5EF4-FFF2-40B4-BE49-F238E27FC236}">
                <a16:creationId xmlns:a16="http://schemas.microsoft.com/office/drawing/2014/main" id="{0BEF2588-9C32-FBC2-14AA-6C78D3E02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700" y="1985865"/>
            <a:ext cx="9829800" cy="1470025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ts val="6499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Adverbs that modify a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verb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(action)</a:t>
            </a:r>
            <a:br>
              <a:rPr kumimoji="0" lang="en-US" sz="4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etBrains Mono Bold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70565B9D-5B50-0A6C-F248-3F370A5F93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94072" y="4305300"/>
            <a:ext cx="1222616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Lina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crept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quietly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into the dark hallway.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The wind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howled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loudly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outside the cabin.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The puppy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ran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eagerly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toward the gate.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Sami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whispered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nervously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when he heard the footsteps.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The door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opened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suddenly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, and everyone froze.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The knight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fought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bravely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to protect the village.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A6E06CD-CA5A-E6FA-29CF-3431FC0C86B9}"/>
              </a:ext>
            </a:extLst>
          </p:cNvPr>
          <p:cNvSpPr/>
          <p:nvPr/>
        </p:nvSpPr>
        <p:spPr>
          <a:xfrm>
            <a:off x="4152900" y="1257300"/>
            <a:ext cx="10439400" cy="2057399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F7E681F-4620-88CF-6E5B-0AF545BC79A6}"/>
              </a:ext>
            </a:extLst>
          </p:cNvPr>
          <p:cNvSpPr/>
          <p:nvPr/>
        </p:nvSpPr>
        <p:spPr>
          <a:xfrm>
            <a:off x="2590800" y="4251325"/>
            <a:ext cx="13563600" cy="52640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5AB21BB6-EDFB-0518-BA9E-4401BC7E6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3609" y="485114"/>
            <a:ext cx="4194109" cy="194454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E00F4CE-FB27-3456-F2D5-9E9FDCAC19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65889">
            <a:off x="14414133" y="-509821"/>
            <a:ext cx="3916191" cy="40639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274CE-5F06-27D2-3EF5-A93B05AB8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6BF3768-5150-63F4-1EBF-EDE4C9562039}"/>
              </a:ext>
            </a:extLst>
          </p:cNvPr>
          <p:cNvGrpSpPr/>
          <p:nvPr/>
        </p:nvGrpSpPr>
        <p:grpSpPr>
          <a:xfrm>
            <a:off x="0" y="-193447"/>
            <a:ext cx="18468204" cy="10673894"/>
            <a:chOff x="0" y="0"/>
            <a:chExt cx="1149350" cy="114935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F8C730E-FBE7-3BD0-077A-5285D3B2DBA8}"/>
                </a:ext>
              </a:extLst>
            </p:cNvPr>
            <p:cNvSpPr/>
            <p:nvPr/>
          </p:nvSpPr>
          <p:spPr>
            <a:xfrm>
              <a:off x="0" y="0"/>
              <a:ext cx="9973477" cy="5764276"/>
            </a:xfrm>
            <a:custGeom>
              <a:avLst/>
              <a:gdLst/>
              <a:ahLst/>
              <a:cxnLst/>
              <a:rect l="l" t="t" r="r" b="b"/>
              <a:pathLst>
                <a:path w="9973477" h="5764276">
                  <a:moveTo>
                    <a:pt x="9973477" y="63694"/>
                  </a:moveTo>
                  <a:lnTo>
                    <a:pt x="9973477" y="0"/>
                  </a:lnTo>
                  <a:lnTo>
                    <a:pt x="55102" y="0"/>
                  </a:lnTo>
                  <a:lnTo>
                    <a:pt x="55102" y="31847"/>
                  </a:lnTo>
                  <a:lnTo>
                    <a:pt x="0" y="31847"/>
                  </a:lnTo>
                  <a:lnTo>
                    <a:pt x="0" y="5764276"/>
                  </a:lnTo>
                  <a:lnTo>
                    <a:pt x="110204" y="5764276"/>
                  </a:lnTo>
                  <a:lnTo>
                    <a:pt x="110204" y="4649637"/>
                  </a:lnTo>
                  <a:lnTo>
                    <a:pt x="1983675" y="4649637"/>
                  </a:lnTo>
                  <a:lnTo>
                    <a:pt x="1983675" y="5764276"/>
                  </a:lnTo>
                  <a:lnTo>
                    <a:pt x="2093879" y="5764276"/>
                  </a:lnTo>
                  <a:lnTo>
                    <a:pt x="2093879" y="4649637"/>
                  </a:lnTo>
                  <a:lnTo>
                    <a:pt x="3967350" y="4649637"/>
                  </a:lnTo>
                  <a:lnTo>
                    <a:pt x="3967350" y="5764276"/>
                  </a:lnTo>
                  <a:lnTo>
                    <a:pt x="4077554" y="5764276"/>
                  </a:lnTo>
                  <a:lnTo>
                    <a:pt x="4077554" y="4649637"/>
                  </a:lnTo>
                  <a:lnTo>
                    <a:pt x="5951025" y="4649637"/>
                  </a:lnTo>
                  <a:lnTo>
                    <a:pt x="5951025" y="5764276"/>
                  </a:lnTo>
                  <a:lnTo>
                    <a:pt x="6061229" y="5764276"/>
                  </a:lnTo>
                  <a:lnTo>
                    <a:pt x="6061229" y="4649637"/>
                  </a:lnTo>
                  <a:lnTo>
                    <a:pt x="7934700" y="4649637"/>
                  </a:lnTo>
                  <a:lnTo>
                    <a:pt x="7934700" y="5764276"/>
                  </a:lnTo>
                  <a:lnTo>
                    <a:pt x="8044904" y="5764276"/>
                  </a:lnTo>
                  <a:lnTo>
                    <a:pt x="8044904" y="4649637"/>
                  </a:lnTo>
                  <a:lnTo>
                    <a:pt x="9973477" y="4649637"/>
                  </a:lnTo>
                  <a:lnTo>
                    <a:pt x="9973477" y="4585944"/>
                  </a:lnTo>
                  <a:lnTo>
                    <a:pt x="8044904" y="4585944"/>
                  </a:lnTo>
                  <a:lnTo>
                    <a:pt x="8044904" y="3503151"/>
                  </a:lnTo>
                  <a:lnTo>
                    <a:pt x="9973477" y="3503151"/>
                  </a:lnTo>
                  <a:lnTo>
                    <a:pt x="9973477" y="3439458"/>
                  </a:lnTo>
                  <a:lnTo>
                    <a:pt x="8044904" y="3439458"/>
                  </a:lnTo>
                  <a:lnTo>
                    <a:pt x="8044904" y="2356665"/>
                  </a:lnTo>
                  <a:lnTo>
                    <a:pt x="9973477" y="2356665"/>
                  </a:lnTo>
                  <a:lnTo>
                    <a:pt x="9973477" y="2292972"/>
                  </a:lnTo>
                  <a:lnTo>
                    <a:pt x="8044904" y="2292972"/>
                  </a:lnTo>
                  <a:lnTo>
                    <a:pt x="8044904" y="1210180"/>
                  </a:lnTo>
                  <a:lnTo>
                    <a:pt x="9973477" y="1210180"/>
                  </a:lnTo>
                  <a:lnTo>
                    <a:pt x="9973477" y="1146486"/>
                  </a:lnTo>
                  <a:lnTo>
                    <a:pt x="8044904" y="1146486"/>
                  </a:lnTo>
                  <a:lnTo>
                    <a:pt x="8044904" y="63694"/>
                  </a:lnTo>
                  <a:lnTo>
                    <a:pt x="9973477" y="63694"/>
                  </a:lnTo>
                  <a:close/>
                  <a:moveTo>
                    <a:pt x="2093879" y="1146486"/>
                  </a:moveTo>
                  <a:lnTo>
                    <a:pt x="2093879" y="63694"/>
                  </a:lnTo>
                  <a:lnTo>
                    <a:pt x="3967350" y="63694"/>
                  </a:lnTo>
                  <a:lnTo>
                    <a:pt x="3967350" y="1146486"/>
                  </a:lnTo>
                  <a:lnTo>
                    <a:pt x="2093879" y="1146486"/>
                  </a:lnTo>
                  <a:close/>
                  <a:moveTo>
                    <a:pt x="3967350" y="1210180"/>
                  </a:moveTo>
                  <a:lnTo>
                    <a:pt x="3967350" y="2292972"/>
                  </a:lnTo>
                  <a:lnTo>
                    <a:pt x="2093879" y="2292972"/>
                  </a:lnTo>
                  <a:lnTo>
                    <a:pt x="2093879" y="1210180"/>
                  </a:lnTo>
                  <a:lnTo>
                    <a:pt x="3967350" y="1210180"/>
                  </a:lnTo>
                  <a:close/>
                  <a:moveTo>
                    <a:pt x="1983675" y="1146486"/>
                  </a:moveTo>
                  <a:lnTo>
                    <a:pt x="110204" y="1146486"/>
                  </a:lnTo>
                  <a:lnTo>
                    <a:pt x="110204" y="63694"/>
                  </a:lnTo>
                  <a:lnTo>
                    <a:pt x="1983675" y="63694"/>
                  </a:lnTo>
                  <a:lnTo>
                    <a:pt x="1983675" y="1146486"/>
                  </a:lnTo>
                  <a:close/>
                  <a:moveTo>
                    <a:pt x="1983675" y="1210180"/>
                  </a:moveTo>
                  <a:lnTo>
                    <a:pt x="1983675" y="2292972"/>
                  </a:lnTo>
                  <a:lnTo>
                    <a:pt x="110204" y="2292972"/>
                  </a:lnTo>
                  <a:lnTo>
                    <a:pt x="110204" y="1210180"/>
                  </a:lnTo>
                  <a:lnTo>
                    <a:pt x="1983675" y="1210180"/>
                  </a:lnTo>
                  <a:close/>
                  <a:moveTo>
                    <a:pt x="1983675" y="2356665"/>
                  </a:moveTo>
                  <a:lnTo>
                    <a:pt x="1983675" y="3439458"/>
                  </a:lnTo>
                  <a:lnTo>
                    <a:pt x="110204" y="3439458"/>
                  </a:lnTo>
                  <a:lnTo>
                    <a:pt x="110204" y="2356665"/>
                  </a:lnTo>
                  <a:lnTo>
                    <a:pt x="1983675" y="2356665"/>
                  </a:lnTo>
                  <a:close/>
                  <a:moveTo>
                    <a:pt x="2093879" y="2356665"/>
                  </a:moveTo>
                  <a:lnTo>
                    <a:pt x="3967350" y="2356665"/>
                  </a:lnTo>
                  <a:lnTo>
                    <a:pt x="3967350" y="3439458"/>
                  </a:lnTo>
                  <a:lnTo>
                    <a:pt x="2093879" y="3439458"/>
                  </a:lnTo>
                  <a:lnTo>
                    <a:pt x="2093879" y="2356665"/>
                  </a:lnTo>
                  <a:close/>
                  <a:moveTo>
                    <a:pt x="4077554" y="2356665"/>
                  </a:moveTo>
                  <a:lnTo>
                    <a:pt x="5951025" y="2356665"/>
                  </a:lnTo>
                  <a:lnTo>
                    <a:pt x="5951025" y="3439458"/>
                  </a:lnTo>
                  <a:lnTo>
                    <a:pt x="4077554" y="3439458"/>
                  </a:lnTo>
                  <a:lnTo>
                    <a:pt x="4077554" y="2356665"/>
                  </a:lnTo>
                  <a:close/>
                  <a:moveTo>
                    <a:pt x="4077554" y="2292972"/>
                  </a:moveTo>
                  <a:lnTo>
                    <a:pt x="4077554" y="1210180"/>
                  </a:lnTo>
                  <a:lnTo>
                    <a:pt x="5951025" y="1210180"/>
                  </a:lnTo>
                  <a:lnTo>
                    <a:pt x="5951025" y="2292972"/>
                  </a:lnTo>
                  <a:lnTo>
                    <a:pt x="4077554" y="2292972"/>
                  </a:lnTo>
                  <a:close/>
                  <a:moveTo>
                    <a:pt x="4077554" y="1146486"/>
                  </a:moveTo>
                  <a:lnTo>
                    <a:pt x="4077554" y="63694"/>
                  </a:lnTo>
                  <a:lnTo>
                    <a:pt x="5951025" y="63694"/>
                  </a:lnTo>
                  <a:lnTo>
                    <a:pt x="5951025" y="1146486"/>
                  </a:lnTo>
                  <a:lnTo>
                    <a:pt x="4077554" y="1146486"/>
                  </a:lnTo>
                  <a:close/>
                  <a:moveTo>
                    <a:pt x="110204" y="4585944"/>
                  </a:moveTo>
                  <a:lnTo>
                    <a:pt x="110204" y="3503151"/>
                  </a:lnTo>
                  <a:lnTo>
                    <a:pt x="1983675" y="3503151"/>
                  </a:lnTo>
                  <a:lnTo>
                    <a:pt x="1983675" y="4585944"/>
                  </a:lnTo>
                  <a:lnTo>
                    <a:pt x="110204" y="4585944"/>
                  </a:lnTo>
                  <a:close/>
                  <a:moveTo>
                    <a:pt x="2093879" y="4585944"/>
                  </a:moveTo>
                  <a:lnTo>
                    <a:pt x="2093879" y="3503151"/>
                  </a:lnTo>
                  <a:lnTo>
                    <a:pt x="3967350" y="3503151"/>
                  </a:lnTo>
                  <a:lnTo>
                    <a:pt x="3967350" y="4585944"/>
                  </a:lnTo>
                  <a:lnTo>
                    <a:pt x="2093879" y="4585944"/>
                  </a:lnTo>
                  <a:close/>
                  <a:moveTo>
                    <a:pt x="4077554" y="4585944"/>
                  </a:moveTo>
                  <a:lnTo>
                    <a:pt x="4077554" y="3503151"/>
                  </a:lnTo>
                  <a:lnTo>
                    <a:pt x="5951025" y="3503151"/>
                  </a:lnTo>
                  <a:lnTo>
                    <a:pt x="5951025" y="4585944"/>
                  </a:lnTo>
                  <a:lnTo>
                    <a:pt x="4077554" y="4585944"/>
                  </a:lnTo>
                  <a:close/>
                  <a:moveTo>
                    <a:pt x="7934700" y="4585944"/>
                  </a:moveTo>
                  <a:lnTo>
                    <a:pt x="6061229" y="4585944"/>
                  </a:lnTo>
                  <a:lnTo>
                    <a:pt x="6061229" y="3503151"/>
                  </a:lnTo>
                  <a:lnTo>
                    <a:pt x="7934700" y="3503151"/>
                  </a:lnTo>
                  <a:lnTo>
                    <a:pt x="7934700" y="4585944"/>
                  </a:lnTo>
                  <a:close/>
                  <a:moveTo>
                    <a:pt x="7934700" y="3439458"/>
                  </a:moveTo>
                  <a:lnTo>
                    <a:pt x="6061229" y="3439458"/>
                  </a:lnTo>
                  <a:lnTo>
                    <a:pt x="6061229" y="2356665"/>
                  </a:lnTo>
                  <a:lnTo>
                    <a:pt x="7934700" y="2356665"/>
                  </a:lnTo>
                  <a:lnTo>
                    <a:pt x="7934700" y="3439458"/>
                  </a:lnTo>
                  <a:close/>
                  <a:moveTo>
                    <a:pt x="7934700" y="2292972"/>
                  </a:moveTo>
                  <a:lnTo>
                    <a:pt x="6061229" y="2292972"/>
                  </a:lnTo>
                  <a:lnTo>
                    <a:pt x="6061229" y="1210180"/>
                  </a:lnTo>
                  <a:lnTo>
                    <a:pt x="7934700" y="1210180"/>
                  </a:lnTo>
                  <a:lnTo>
                    <a:pt x="7934700" y="2292972"/>
                  </a:lnTo>
                  <a:close/>
                  <a:moveTo>
                    <a:pt x="7934700" y="1146486"/>
                  </a:moveTo>
                  <a:lnTo>
                    <a:pt x="6061229" y="1146486"/>
                  </a:lnTo>
                  <a:lnTo>
                    <a:pt x="6061229" y="63694"/>
                  </a:lnTo>
                  <a:lnTo>
                    <a:pt x="7934700" y="63694"/>
                  </a:lnTo>
                  <a:lnTo>
                    <a:pt x="7934700" y="1146486"/>
                  </a:lnTo>
                  <a:close/>
                </a:path>
              </a:pathLst>
            </a:custGeom>
            <a:grpFill/>
          </p:spPr>
        </p:sp>
      </p:grpSp>
      <p:sp>
        <p:nvSpPr>
          <p:cNvPr id="61" name="Title 60">
            <a:extLst>
              <a:ext uri="{FF2B5EF4-FFF2-40B4-BE49-F238E27FC236}">
                <a16:creationId xmlns:a16="http://schemas.microsoft.com/office/drawing/2014/main" id="{D1367B56-2F4E-0008-BF97-CAEBE402F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900" y="1745546"/>
            <a:ext cx="9677400" cy="1470025"/>
          </a:xfrm>
        </p:spPr>
        <p:txBody>
          <a:bodyPr>
            <a:normAutofit/>
          </a:bodyPr>
          <a:lstStyle/>
          <a:p>
            <a:pPr lvl="0">
              <a:lnSpc>
                <a:spcPts val="6499"/>
              </a:lnSpc>
              <a:spcBef>
                <a:spcPts val="0"/>
              </a:spcBef>
              <a:defRPr/>
            </a:pPr>
            <a:r>
              <a:rPr lang="en-US" sz="5400" dirty="0">
                <a:solidFill>
                  <a:schemeClr val="accent3"/>
                </a:solidFill>
              </a:rPr>
              <a:t>Adverbs that modify an </a:t>
            </a:r>
            <a:r>
              <a:rPr lang="en-US" sz="5400" b="1" dirty="0">
                <a:solidFill>
                  <a:schemeClr val="accent3"/>
                </a:solidFill>
              </a:rPr>
              <a:t>adjective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89FD860-B84A-2F64-24A3-3B7415744201}"/>
              </a:ext>
            </a:extLst>
          </p:cNvPr>
          <p:cNvSpPr/>
          <p:nvPr/>
        </p:nvSpPr>
        <p:spPr>
          <a:xfrm>
            <a:off x="4076700" y="1266023"/>
            <a:ext cx="10591800" cy="2362200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93D2F75-1B01-7AD5-D38C-DBD02CC9CA53}"/>
              </a:ext>
            </a:extLst>
          </p:cNvPr>
          <p:cNvSpPr/>
          <p:nvPr/>
        </p:nvSpPr>
        <p:spPr>
          <a:xfrm>
            <a:off x="2590800" y="4065588"/>
            <a:ext cx="13563600" cy="56491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AFAA6A-6BB3-178E-1F2F-B517B31F88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94000" y="3628223"/>
            <a:ext cx="11836400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Primary Penmanship" panose="020B0604020202020204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The cave was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extremely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dark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, so we used a torch.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The map was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almost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useless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, with half the ink washed away.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Her voice was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surprisingly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calm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during the storm.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The treasure chest felt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too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heavy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to lift alone.</a:t>
            </a:r>
          </a:p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The ending was 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KG Primary Penmanship" panose="020B0604020202020204" charset="0"/>
              </a:rPr>
              <a:t>quite</a:t>
            </a: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 mysterious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G Primary Penmanship" panose="020B0604020202020204" charset="0"/>
              </a:rPr>
              <a:t>, leaving me confused.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4BCCFBF2-91E7-C347-57C5-7328028DA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46009" y="293752"/>
            <a:ext cx="4194109" cy="194454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1181615-C74E-CB4C-93EE-501568CC1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65889">
            <a:off x="14399504" y="-500496"/>
            <a:ext cx="3916191" cy="40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3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9F4BD-FE3E-0531-6820-E534DEFCB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242919-6F07-5537-278A-85BB899B218C}"/>
              </a:ext>
            </a:extLst>
          </p:cNvPr>
          <p:cNvGrpSpPr/>
          <p:nvPr/>
        </p:nvGrpSpPr>
        <p:grpSpPr>
          <a:xfrm>
            <a:off x="-86198" y="-181448"/>
            <a:ext cx="18468204" cy="10673894"/>
            <a:chOff x="0" y="0"/>
            <a:chExt cx="1149350" cy="114935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1752F7-28C7-F7CE-8A5E-E87D05E57489}"/>
                </a:ext>
              </a:extLst>
            </p:cNvPr>
            <p:cNvSpPr/>
            <p:nvPr/>
          </p:nvSpPr>
          <p:spPr>
            <a:xfrm>
              <a:off x="0" y="0"/>
              <a:ext cx="9973477" cy="5764276"/>
            </a:xfrm>
            <a:custGeom>
              <a:avLst/>
              <a:gdLst/>
              <a:ahLst/>
              <a:cxnLst/>
              <a:rect l="l" t="t" r="r" b="b"/>
              <a:pathLst>
                <a:path w="9973477" h="5764276">
                  <a:moveTo>
                    <a:pt x="9973477" y="63694"/>
                  </a:moveTo>
                  <a:lnTo>
                    <a:pt x="9973477" y="0"/>
                  </a:lnTo>
                  <a:lnTo>
                    <a:pt x="55102" y="0"/>
                  </a:lnTo>
                  <a:lnTo>
                    <a:pt x="55102" y="31847"/>
                  </a:lnTo>
                  <a:lnTo>
                    <a:pt x="0" y="31847"/>
                  </a:lnTo>
                  <a:lnTo>
                    <a:pt x="0" y="5764276"/>
                  </a:lnTo>
                  <a:lnTo>
                    <a:pt x="110204" y="5764276"/>
                  </a:lnTo>
                  <a:lnTo>
                    <a:pt x="110204" y="4649637"/>
                  </a:lnTo>
                  <a:lnTo>
                    <a:pt x="1983675" y="4649637"/>
                  </a:lnTo>
                  <a:lnTo>
                    <a:pt x="1983675" y="5764276"/>
                  </a:lnTo>
                  <a:lnTo>
                    <a:pt x="2093879" y="5764276"/>
                  </a:lnTo>
                  <a:lnTo>
                    <a:pt x="2093879" y="4649637"/>
                  </a:lnTo>
                  <a:lnTo>
                    <a:pt x="3967350" y="4649637"/>
                  </a:lnTo>
                  <a:lnTo>
                    <a:pt x="3967350" y="5764276"/>
                  </a:lnTo>
                  <a:lnTo>
                    <a:pt x="4077554" y="5764276"/>
                  </a:lnTo>
                  <a:lnTo>
                    <a:pt x="4077554" y="4649637"/>
                  </a:lnTo>
                  <a:lnTo>
                    <a:pt x="5951025" y="4649637"/>
                  </a:lnTo>
                  <a:lnTo>
                    <a:pt x="5951025" y="5764276"/>
                  </a:lnTo>
                  <a:lnTo>
                    <a:pt x="6061229" y="5764276"/>
                  </a:lnTo>
                  <a:lnTo>
                    <a:pt x="6061229" y="4649637"/>
                  </a:lnTo>
                  <a:lnTo>
                    <a:pt x="7934700" y="4649637"/>
                  </a:lnTo>
                  <a:lnTo>
                    <a:pt x="7934700" y="5764276"/>
                  </a:lnTo>
                  <a:lnTo>
                    <a:pt x="8044904" y="5764276"/>
                  </a:lnTo>
                  <a:lnTo>
                    <a:pt x="8044904" y="4649637"/>
                  </a:lnTo>
                  <a:lnTo>
                    <a:pt x="9973477" y="4649637"/>
                  </a:lnTo>
                  <a:lnTo>
                    <a:pt x="9973477" y="4585944"/>
                  </a:lnTo>
                  <a:lnTo>
                    <a:pt x="8044904" y="4585944"/>
                  </a:lnTo>
                  <a:lnTo>
                    <a:pt x="8044904" y="3503151"/>
                  </a:lnTo>
                  <a:lnTo>
                    <a:pt x="9973477" y="3503151"/>
                  </a:lnTo>
                  <a:lnTo>
                    <a:pt x="9973477" y="3439458"/>
                  </a:lnTo>
                  <a:lnTo>
                    <a:pt x="8044904" y="3439458"/>
                  </a:lnTo>
                  <a:lnTo>
                    <a:pt x="8044904" y="2356665"/>
                  </a:lnTo>
                  <a:lnTo>
                    <a:pt x="9973477" y="2356665"/>
                  </a:lnTo>
                  <a:lnTo>
                    <a:pt x="9973477" y="2292972"/>
                  </a:lnTo>
                  <a:lnTo>
                    <a:pt x="8044904" y="2292972"/>
                  </a:lnTo>
                  <a:lnTo>
                    <a:pt x="8044904" y="1210180"/>
                  </a:lnTo>
                  <a:lnTo>
                    <a:pt x="9973477" y="1210180"/>
                  </a:lnTo>
                  <a:lnTo>
                    <a:pt x="9973477" y="1146486"/>
                  </a:lnTo>
                  <a:lnTo>
                    <a:pt x="8044904" y="1146486"/>
                  </a:lnTo>
                  <a:lnTo>
                    <a:pt x="8044904" y="63694"/>
                  </a:lnTo>
                  <a:lnTo>
                    <a:pt x="9973477" y="63694"/>
                  </a:lnTo>
                  <a:close/>
                  <a:moveTo>
                    <a:pt x="2093879" y="1146486"/>
                  </a:moveTo>
                  <a:lnTo>
                    <a:pt x="2093879" y="63694"/>
                  </a:lnTo>
                  <a:lnTo>
                    <a:pt x="3967350" y="63694"/>
                  </a:lnTo>
                  <a:lnTo>
                    <a:pt x="3967350" y="1146486"/>
                  </a:lnTo>
                  <a:lnTo>
                    <a:pt x="2093879" y="1146486"/>
                  </a:lnTo>
                  <a:close/>
                  <a:moveTo>
                    <a:pt x="3967350" y="1210180"/>
                  </a:moveTo>
                  <a:lnTo>
                    <a:pt x="3967350" y="2292972"/>
                  </a:lnTo>
                  <a:lnTo>
                    <a:pt x="2093879" y="2292972"/>
                  </a:lnTo>
                  <a:lnTo>
                    <a:pt x="2093879" y="1210180"/>
                  </a:lnTo>
                  <a:lnTo>
                    <a:pt x="3967350" y="1210180"/>
                  </a:lnTo>
                  <a:close/>
                  <a:moveTo>
                    <a:pt x="1983675" y="1146486"/>
                  </a:moveTo>
                  <a:lnTo>
                    <a:pt x="110204" y="1146486"/>
                  </a:lnTo>
                  <a:lnTo>
                    <a:pt x="110204" y="63694"/>
                  </a:lnTo>
                  <a:lnTo>
                    <a:pt x="1983675" y="63694"/>
                  </a:lnTo>
                  <a:lnTo>
                    <a:pt x="1983675" y="1146486"/>
                  </a:lnTo>
                  <a:close/>
                  <a:moveTo>
                    <a:pt x="1983675" y="1210180"/>
                  </a:moveTo>
                  <a:lnTo>
                    <a:pt x="1983675" y="2292972"/>
                  </a:lnTo>
                  <a:lnTo>
                    <a:pt x="110204" y="2292972"/>
                  </a:lnTo>
                  <a:lnTo>
                    <a:pt x="110204" y="1210180"/>
                  </a:lnTo>
                  <a:lnTo>
                    <a:pt x="1983675" y="1210180"/>
                  </a:lnTo>
                  <a:close/>
                  <a:moveTo>
                    <a:pt x="1983675" y="2356665"/>
                  </a:moveTo>
                  <a:lnTo>
                    <a:pt x="1983675" y="3439458"/>
                  </a:lnTo>
                  <a:lnTo>
                    <a:pt x="110204" y="3439458"/>
                  </a:lnTo>
                  <a:lnTo>
                    <a:pt x="110204" y="2356665"/>
                  </a:lnTo>
                  <a:lnTo>
                    <a:pt x="1983675" y="2356665"/>
                  </a:lnTo>
                  <a:close/>
                  <a:moveTo>
                    <a:pt x="2093879" y="2356665"/>
                  </a:moveTo>
                  <a:lnTo>
                    <a:pt x="3967350" y="2356665"/>
                  </a:lnTo>
                  <a:lnTo>
                    <a:pt x="3967350" y="3439458"/>
                  </a:lnTo>
                  <a:lnTo>
                    <a:pt x="2093879" y="3439458"/>
                  </a:lnTo>
                  <a:lnTo>
                    <a:pt x="2093879" y="2356665"/>
                  </a:lnTo>
                  <a:close/>
                  <a:moveTo>
                    <a:pt x="4077554" y="2356665"/>
                  </a:moveTo>
                  <a:lnTo>
                    <a:pt x="5951025" y="2356665"/>
                  </a:lnTo>
                  <a:lnTo>
                    <a:pt x="5951025" y="3439458"/>
                  </a:lnTo>
                  <a:lnTo>
                    <a:pt x="4077554" y="3439458"/>
                  </a:lnTo>
                  <a:lnTo>
                    <a:pt x="4077554" y="2356665"/>
                  </a:lnTo>
                  <a:close/>
                  <a:moveTo>
                    <a:pt x="4077554" y="2292972"/>
                  </a:moveTo>
                  <a:lnTo>
                    <a:pt x="4077554" y="1210180"/>
                  </a:lnTo>
                  <a:lnTo>
                    <a:pt x="5951025" y="1210180"/>
                  </a:lnTo>
                  <a:lnTo>
                    <a:pt x="5951025" y="2292972"/>
                  </a:lnTo>
                  <a:lnTo>
                    <a:pt x="4077554" y="2292972"/>
                  </a:lnTo>
                  <a:close/>
                  <a:moveTo>
                    <a:pt x="4077554" y="1146486"/>
                  </a:moveTo>
                  <a:lnTo>
                    <a:pt x="4077554" y="63694"/>
                  </a:lnTo>
                  <a:lnTo>
                    <a:pt x="5951025" y="63694"/>
                  </a:lnTo>
                  <a:lnTo>
                    <a:pt x="5951025" y="1146486"/>
                  </a:lnTo>
                  <a:lnTo>
                    <a:pt x="4077554" y="1146486"/>
                  </a:lnTo>
                  <a:close/>
                  <a:moveTo>
                    <a:pt x="110204" y="4585944"/>
                  </a:moveTo>
                  <a:lnTo>
                    <a:pt x="110204" y="3503151"/>
                  </a:lnTo>
                  <a:lnTo>
                    <a:pt x="1983675" y="3503151"/>
                  </a:lnTo>
                  <a:lnTo>
                    <a:pt x="1983675" y="4585944"/>
                  </a:lnTo>
                  <a:lnTo>
                    <a:pt x="110204" y="4585944"/>
                  </a:lnTo>
                  <a:close/>
                  <a:moveTo>
                    <a:pt x="2093879" y="4585944"/>
                  </a:moveTo>
                  <a:lnTo>
                    <a:pt x="2093879" y="3503151"/>
                  </a:lnTo>
                  <a:lnTo>
                    <a:pt x="3967350" y="3503151"/>
                  </a:lnTo>
                  <a:lnTo>
                    <a:pt x="3967350" y="4585944"/>
                  </a:lnTo>
                  <a:lnTo>
                    <a:pt x="2093879" y="4585944"/>
                  </a:lnTo>
                  <a:close/>
                  <a:moveTo>
                    <a:pt x="4077554" y="4585944"/>
                  </a:moveTo>
                  <a:lnTo>
                    <a:pt x="4077554" y="3503151"/>
                  </a:lnTo>
                  <a:lnTo>
                    <a:pt x="5951025" y="3503151"/>
                  </a:lnTo>
                  <a:lnTo>
                    <a:pt x="5951025" y="4585944"/>
                  </a:lnTo>
                  <a:lnTo>
                    <a:pt x="4077554" y="4585944"/>
                  </a:lnTo>
                  <a:close/>
                  <a:moveTo>
                    <a:pt x="7934700" y="4585944"/>
                  </a:moveTo>
                  <a:lnTo>
                    <a:pt x="6061229" y="4585944"/>
                  </a:lnTo>
                  <a:lnTo>
                    <a:pt x="6061229" y="3503151"/>
                  </a:lnTo>
                  <a:lnTo>
                    <a:pt x="7934700" y="3503151"/>
                  </a:lnTo>
                  <a:lnTo>
                    <a:pt x="7934700" y="4585944"/>
                  </a:lnTo>
                  <a:close/>
                  <a:moveTo>
                    <a:pt x="7934700" y="3439458"/>
                  </a:moveTo>
                  <a:lnTo>
                    <a:pt x="6061229" y="3439458"/>
                  </a:lnTo>
                  <a:lnTo>
                    <a:pt x="6061229" y="2356665"/>
                  </a:lnTo>
                  <a:lnTo>
                    <a:pt x="7934700" y="2356665"/>
                  </a:lnTo>
                  <a:lnTo>
                    <a:pt x="7934700" y="3439458"/>
                  </a:lnTo>
                  <a:close/>
                  <a:moveTo>
                    <a:pt x="7934700" y="2292972"/>
                  </a:moveTo>
                  <a:lnTo>
                    <a:pt x="6061229" y="2292972"/>
                  </a:lnTo>
                  <a:lnTo>
                    <a:pt x="6061229" y="1210180"/>
                  </a:lnTo>
                  <a:lnTo>
                    <a:pt x="7934700" y="1210180"/>
                  </a:lnTo>
                  <a:lnTo>
                    <a:pt x="7934700" y="2292972"/>
                  </a:lnTo>
                  <a:close/>
                  <a:moveTo>
                    <a:pt x="7934700" y="1146486"/>
                  </a:moveTo>
                  <a:lnTo>
                    <a:pt x="6061229" y="1146486"/>
                  </a:lnTo>
                  <a:lnTo>
                    <a:pt x="6061229" y="63694"/>
                  </a:lnTo>
                  <a:lnTo>
                    <a:pt x="7934700" y="63694"/>
                  </a:lnTo>
                  <a:lnTo>
                    <a:pt x="7934700" y="1146486"/>
                  </a:lnTo>
                  <a:close/>
                </a:path>
              </a:pathLst>
            </a:custGeom>
            <a:grpFill/>
          </p:spPr>
        </p:sp>
      </p:grpSp>
      <p:sp>
        <p:nvSpPr>
          <p:cNvPr id="61" name="Title 60">
            <a:extLst>
              <a:ext uri="{FF2B5EF4-FFF2-40B4-BE49-F238E27FC236}">
                <a16:creationId xmlns:a16="http://schemas.microsoft.com/office/drawing/2014/main" id="{E1FC102A-2057-5E19-94CE-32B6F0BEB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900" y="1745546"/>
            <a:ext cx="9677400" cy="14700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>
              <a:lnSpc>
                <a:spcPts val="6499"/>
              </a:lnSpc>
              <a:spcBef>
                <a:spcPts val="0"/>
              </a:spcBef>
              <a:defRPr/>
            </a:pPr>
            <a:r>
              <a:rPr lang="en-US" sz="5400" dirty="0">
                <a:solidFill>
                  <a:schemeClr val="accent3"/>
                </a:solidFill>
              </a:rPr>
              <a:t>Adverbs that modify an </a:t>
            </a:r>
            <a:r>
              <a:rPr lang="en-US" sz="5400" b="1" dirty="0">
                <a:solidFill>
                  <a:schemeClr val="accent3"/>
                </a:solidFill>
              </a:rPr>
              <a:t>adverb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902C059-4220-26DA-6386-9992D347CD5F}"/>
              </a:ext>
            </a:extLst>
          </p:cNvPr>
          <p:cNvSpPr/>
          <p:nvPr/>
        </p:nvSpPr>
        <p:spPr>
          <a:xfrm>
            <a:off x="4076700" y="1266023"/>
            <a:ext cx="10591800" cy="2362200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B56D31-A15B-F915-82DC-F7A032FF828A}"/>
              </a:ext>
            </a:extLst>
          </p:cNvPr>
          <p:cNvSpPr/>
          <p:nvPr/>
        </p:nvSpPr>
        <p:spPr>
          <a:xfrm>
            <a:off x="2590800" y="4076700"/>
            <a:ext cx="13563600" cy="56491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B468157-17EB-ACA5-5351-4611E731A8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3200" y="3628223"/>
            <a:ext cx="12039600" cy="602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KG Primary Penmanship" panose="020B060402020202020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He ran </a:t>
            </a:r>
            <a:r>
              <a:rPr lang="en-US" sz="4800" b="1" dirty="0">
                <a:solidFill>
                  <a:srgbClr val="FF0000"/>
                </a:solidFill>
                <a:latin typeface="KG Primary Penmanship" panose="020B0604020202020204" charset="0"/>
              </a:rPr>
              <a:t>very quickly</a:t>
            </a:r>
            <a:r>
              <a:rPr lang="en-US" sz="4800" dirty="0">
                <a:solidFill>
                  <a:srgbClr val="FF0000"/>
                </a:solidFill>
                <a:latin typeface="KG Primary Penmanship" panose="020B060402020202020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before the guard returned.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The owl flew </a:t>
            </a:r>
            <a:r>
              <a:rPr lang="en-US" sz="4800" b="1" dirty="0">
                <a:solidFill>
                  <a:srgbClr val="FF0000"/>
                </a:solidFill>
                <a:latin typeface="KG Primary Penmanship" panose="020B0604020202020204" charset="0"/>
              </a:rPr>
              <a:t>quite silently</a:t>
            </a:r>
            <a:r>
              <a:rPr lang="en-US" sz="4800" dirty="0">
                <a:solidFill>
                  <a:srgbClr val="FF0000"/>
                </a:solidFill>
                <a:latin typeface="KG Primary Penmanship" panose="020B060402020202020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over the trees.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She answered </a:t>
            </a:r>
            <a:r>
              <a:rPr lang="en-US" sz="4800" b="1" dirty="0">
                <a:solidFill>
                  <a:srgbClr val="FF0000"/>
                </a:solidFill>
                <a:latin typeface="KG Primary Penmanship" panose="020B0604020202020204" charset="0"/>
              </a:rPr>
              <a:t>too confidently</a:t>
            </a:r>
            <a:r>
              <a:rPr lang="en-US" sz="4800" dirty="0">
                <a:solidFill>
                  <a:srgbClr val="FF0000"/>
                </a:solidFill>
                <a:latin typeface="KG Primary Penmanship" panose="020B060402020202020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and made a mistake.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The boat drifted </a:t>
            </a:r>
            <a:r>
              <a:rPr lang="en-US" sz="4800" b="1" dirty="0">
                <a:solidFill>
                  <a:srgbClr val="FF0000"/>
                </a:solidFill>
                <a:latin typeface="KG Primary Penmanship" panose="020B0604020202020204" charset="0"/>
              </a:rPr>
              <a:t>so slowly</a:t>
            </a:r>
            <a:r>
              <a:rPr lang="en-US" sz="4800" dirty="0">
                <a:solidFill>
                  <a:srgbClr val="FF0000"/>
                </a:solidFill>
                <a:latin typeface="KG Primary Penmanship" panose="020B060402020202020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that time felt stuck.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I hid </a:t>
            </a:r>
            <a:r>
              <a:rPr lang="en-US" sz="4800" b="1" dirty="0">
                <a:solidFill>
                  <a:srgbClr val="FF0000"/>
                </a:solidFill>
                <a:latin typeface="KG Primary Penmanship" panose="020B0604020202020204" charset="0"/>
              </a:rPr>
              <a:t>almost completely</a:t>
            </a:r>
            <a:r>
              <a:rPr lang="en-US" sz="4800" dirty="0">
                <a:solidFill>
                  <a:srgbClr val="FF0000"/>
                </a:solidFill>
                <a:latin typeface="KG Primary Penmanship" panose="020B060402020202020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behind the curtain.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The old gate creaked </a:t>
            </a:r>
            <a:r>
              <a:rPr lang="en-US" sz="4800" b="1" dirty="0">
                <a:solidFill>
                  <a:srgbClr val="FF0000"/>
                </a:solidFill>
                <a:latin typeface="KG Primary Penmanship" panose="020B0604020202020204" charset="0"/>
              </a:rPr>
              <a:t>really loudly</a:t>
            </a:r>
            <a:r>
              <a:rPr lang="en-US" sz="4800" dirty="0">
                <a:solidFill>
                  <a:schemeClr val="tx1"/>
                </a:solidFill>
                <a:latin typeface="KG Primary Penmanship" panose="020B0604020202020204" charset="0"/>
              </a:rPr>
              <a:t> in the wind.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A9EE8C7-0AE0-CB0A-3218-0245415B7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65889">
            <a:off x="14253455" y="-527281"/>
            <a:ext cx="3916191" cy="4063972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19F24FE-13C3-9340-1A87-F70052708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46009" y="293752"/>
            <a:ext cx="4194109" cy="1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57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74417" y="1013520"/>
            <a:ext cx="9939166" cy="124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8199" spc="409" dirty="0">
                <a:solidFill>
                  <a:srgbClr val="1B1B1B"/>
                </a:solidFill>
                <a:latin typeface="Fredoka One"/>
              </a:rPr>
              <a:t>Spelling Rules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65889">
            <a:off x="14405668" y="-1534729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10184">
            <a:off x="-196982" y="6360064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0600" y="2628900"/>
            <a:ext cx="5766613" cy="6171427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712370" y="4100516"/>
            <a:ext cx="9593345" cy="4140653"/>
            <a:chOff x="0" y="0"/>
            <a:chExt cx="6308581" cy="2216503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6322912" cy="2248556"/>
            </a:xfrm>
            <a:custGeom>
              <a:avLst/>
              <a:gdLst/>
              <a:ahLst/>
              <a:cxnLst/>
              <a:rect l="l" t="t" r="r" b="b"/>
              <a:pathLst>
                <a:path w="6322912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1396804"/>
                    <a:pt x="6295850" y="1592407"/>
                    <a:pt x="6295850" y="1592407"/>
                  </a:cubicBezTo>
                  <a:cubicBezTo>
                    <a:pt x="6279168" y="1808139"/>
                    <a:pt x="6164524" y="2018751"/>
                    <a:pt x="5967655" y="2130375"/>
                  </a:cubicBezTo>
                  <a:cubicBezTo>
                    <a:pt x="5817303" y="2215624"/>
                    <a:pt x="5619272" y="2230722"/>
                    <a:pt x="4463138" y="2219980"/>
                  </a:cubicBezTo>
                  <a:lnTo>
                    <a:pt x="4463079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EE9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549973" y="4610100"/>
            <a:ext cx="7912262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quick- quick</a:t>
            </a:r>
            <a:r>
              <a:rPr lang="en-US" sz="8800" dirty="0">
                <a:solidFill>
                  <a:srgbClr val="FF0000"/>
                </a:solidFill>
                <a:latin typeface="KG Primary Penmanship"/>
              </a:rPr>
              <a:t>ly</a:t>
            </a:r>
          </a:p>
          <a:p>
            <a:pPr algn="ctr"/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quiet- quiet</a:t>
            </a:r>
            <a:r>
              <a:rPr lang="en-US" sz="8800" dirty="0">
                <a:solidFill>
                  <a:srgbClr val="FF0000"/>
                </a:solidFill>
                <a:latin typeface="KG Primary Penmanship"/>
              </a:rPr>
              <a:t>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6747" y="3695700"/>
            <a:ext cx="489078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A0A0A"/>
                </a:solidFill>
                <a:latin typeface="KG Primary Penmanship" panose="020B0604020202020204" charset="0"/>
              </a:rPr>
              <a:t>General Rule:</a:t>
            </a:r>
          </a:p>
          <a:p>
            <a:pPr algn="ctr"/>
            <a:r>
              <a:rPr lang="en-US" sz="7200" dirty="0">
                <a:solidFill>
                  <a:srgbClr val="0A0A0A"/>
                </a:solidFill>
                <a:latin typeface="KG Primary Penmanship" panose="020B0604020202020204" charset="0"/>
              </a:rPr>
              <a:t>Add -</a:t>
            </a:r>
            <a:r>
              <a:rPr lang="en-US" sz="7200" dirty="0" err="1">
                <a:solidFill>
                  <a:srgbClr val="0A0A0A"/>
                </a:solidFill>
                <a:latin typeface="KG Primary Penmanship" panose="020B0604020202020204" charset="0"/>
              </a:rPr>
              <a:t>ly</a:t>
            </a:r>
            <a:r>
              <a:rPr lang="en-US" sz="7200" dirty="0">
                <a:solidFill>
                  <a:srgbClr val="0A0A0A"/>
                </a:solidFill>
                <a:latin typeface="KG Primary Penmanship" panose="020B0604020202020204" charset="0"/>
              </a:rPr>
              <a:t> to the </a:t>
            </a:r>
            <a:r>
              <a:rPr lang="en-US" sz="7200" dirty="0">
                <a:solidFill>
                  <a:srgbClr val="92D050"/>
                </a:solidFill>
                <a:latin typeface="KG Primary Penmanship" panose="020B0604020202020204" charset="0"/>
              </a:rPr>
              <a:t>adjective.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556804" y="411085"/>
            <a:ext cx="4194109" cy="194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E1CA73-CBDB-6FCE-22C9-D74F26D26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9521C29-9E18-2934-AD29-791369C60981}"/>
              </a:ext>
            </a:extLst>
          </p:cNvPr>
          <p:cNvSpPr txBox="1"/>
          <p:nvPr/>
        </p:nvSpPr>
        <p:spPr>
          <a:xfrm>
            <a:off x="4174417" y="1013520"/>
            <a:ext cx="9939166" cy="124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8199" spc="409" dirty="0">
                <a:solidFill>
                  <a:srgbClr val="1B1B1B"/>
                </a:solidFill>
                <a:latin typeface="Fredoka One"/>
              </a:rPr>
              <a:t>Spelling Rules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6167397-D99A-E722-48A2-05A439A50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34B1B5D-2674-E110-39B1-81ED3CFFB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10184">
            <a:off x="-196982" y="6360064"/>
            <a:ext cx="3891935" cy="7458411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76C73274-07DB-FAC0-5152-1CA4F6D193C9}"/>
              </a:ext>
            </a:extLst>
          </p:cNvPr>
          <p:cNvGrpSpPr/>
          <p:nvPr/>
        </p:nvGrpSpPr>
        <p:grpSpPr>
          <a:xfrm>
            <a:off x="990600" y="2628900"/>
            <a:ext cx="5766613" cy="6171427"/>
            <a:chOff x="0" y="0"/>
            <a:chExt cx="6308581" cy="646609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2EF5FE7-4918-EC87-D178-E90C29B3C093}"/>
                </a:ext>
              </a:extLst>
            </p:cNvPr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FF666BE-D0F6-A82B-B4CF-1D4A62506291}"/>
              </a:ext>
            </a:extLst>
          </p:cNvPr>
          <p:cNvGrpSpPr/>
          <p:nvPr/>
        </p:nvGrpSpPr>
        <p:grpSpPr>
          <a:xfrm>
            <a:off x="7712370" y="4100516"/>
            <a:ext cx="9593345" cy="4140653"/>
            <a:chOff x="0" y="0"/>
            <a:chExt cx="6308581" cy="221650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0DDF945-D863-44C6-F74D-A3FD592EE632}"/>
                </a:ext>
              </a:extLst>
            </p:cNvPr>
            <p:cNvSpPr/>
            <p:nvPr/>
          </p:nvSpPr>
          <p:spPr>
            <a:xfrm>
              <a:off x="-9098" y="-6509"/>
              <a:ext cx="6322912" cy="2248556"/>
            </a:xfrm>
            <a:custGeom>
              <a:avLst/>
              <a:gdLst/>
              <a:ahLst/>
              <a:cxnLst/>
              <a:rect l="l" t="t" r="r" b="b"/>
              <a:pathLst>
                <a:path w="6322912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1396804"/>
                    <a:pt x="6295850" y="1592407"/>
                    <a:pt x="6295850" y="1592407"/>
                  </a:cubicBezTo>
                  <a:cubicBezTo>
                    <a:pt x="6279168" y="1808139"/>
                    <a:pt x="6164524" y="2018751"/>
                    <a:pt x="5967655" y="2130375"/>
                  </a:cubicBezTo>
                  <a:cubicBezTo>
                    <a:pt x="5817303" y="2215624"/>
                    <a:pt x="5619272" y="2230722"/>
                    <a:pt x="4463138" y="2219980"/>
                  </a:cubicBezTo>
                  <a:lnTo>
                    <a:pt x="4463079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EE93"/>
            </a:solidFill>
          </p:spPr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7A77859-43FB-A81A-3F85-307FC4F2EDED}"/>
              </a:ext>
            </a:extLst>
          </p:cNvPr>
          <p:cNvSpPr txBox="1"/>
          <p:nvPr/>
        </p:nvSpPr>
        <p:spPr>
          <a:xfrm>
            <a:off x="8519319" y="4914900"/>
            <a:ext cx="7912262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careful- careful</a:t>
            </a:r>
            <a:r>
              <a:rPr lang="en-US" sz="8800" dirty="0">
                <a:solidFill>
                  <a:srgbClr val="FF0000"/>
                </a:solidFill>
                <a:latin typeface="KG Primary Penmanship"/>
              </a:rPr>
              <a:t>ly</a:t>
            </a:r>
          </a:p>
          <a:p>
            <a:pPr algn="ctr"/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beautiful- beautiful</a:t>
            </a:r>
            <a:r>
              <a:rPr lang="en-US" sz="8800" dirty="0">
                <a:solidFill>
                  <a:srgbClr val="FF0000"/>
                </a:solidFill>
                <a:latin typeface="KG Primary Penmanship"/>
              </a:rPr>
              <a:t>ly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371866A-EF64-1898-DF69-BAB19F3B8A4E}"/>
              </a:ext>
            </a:extLst>
          </p:cNvPr>
          <p:cNvSpPr txBox="1"/>
          <p:nvPr/>
        </p:nvSpPr>
        <p:spPr>
          <a:xfrm>
            <a:off x="1371600" y="4105513"/>
            <a:ext cx="489078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  <a:latin typeface="KG Primary Penmanship"/>
              </a:rPr>
              <a:t>When the words end in -l, add -</a:t>
            </a:r>
            <a:r>
              <a:rPr lang="en-US" sz="7200" dirty="0" err="1">
                <a:solidFill>
                  <a:srgbClr val="000000"/>
                </a:solidFill>
                <a:latin typeface="KG Primary Penmanship"/>
              </a:rPr>
              <a:t>ly</a:t>
            </a:r>
            <a:endParaRPr lang="en-US" sz="7200" dirty="0">
              <a:solidFill>
                <a:srgbClr val="000000"/>
              </a:solidFill>
              <a:latin typeface="KG Primary Penmanship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05C1241-7D1B-678B-A242-9194A04AE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556804" y="411085"/>
            <a:ext cx="4194109" cy="1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74417" y="1013520"/>
            <a:ext cx="9939166" cy="124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8199" spc="409" dirty="0">
                <a:solidFill>
                  <a:srgbClr val="1B1B1B"/>
                </a:solidFill>
                <a:latin typeface="Fredoka One"/>
              </a:rPr>
              <a:t>Spelling Rules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10184">
            <a:off x="-196982" y="6360064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0600" y="2628900"/>
            <a:ext cx="5766613" cy="6171427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712370" y="4100516"/>
            <a:ext cx="9593345" cy="4140653"/>
            <a:chOff x="0" y="0"/>
            <a:chExt cx="6308581" cy="2216503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6322912" cy="2248556"/>
            </a:xfrm>
            <a:custGeom>
              <a:avLst/>
              <a:gdLst/>
              <a:ahLst/>
              <a:cxnLst/>
              <a:rect l="l" t="t" r="r" b="b"/>
              <a:pathLst>
                <a:path w="6322912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1396804"/>
                    <a:pt x="6295850" y="1592407"/>
                    <a:pt x="6295850" y="1592407"/>
                  </a:cubicBezTo>
                  <a:cubicBezTo>
                    <a:pt x="6279168" y="1808139"/>
                    <a:pt x="6164524" y="2018751"/>
                    <a:pt x="5967655" y="2130375"/>
                  </a:cubicBezTo>
                  <a:cubicBezTo>
                    <a:pt x="5817303" y="2215624"/>
                    <a:pt x="5619272" y="2230722"/>
                    <a:pt x="4463138" y="2219980"/>
                  </a:cubicBezTo>
                  <a:lnTo>
                    <a:pt x="4463079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EE9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519319" y="5295900"/>
            <a:ext cx="7912262" cy="2021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happy- happi</a:t>
            </a:r>
            <a:r>
              <a:rPr lang="en-US" sz="8800" dirty="0">
                <a:solidFill>
                  <a:srgbClr val="FF0000"/>
                </a:solidFill>
                <a:latin typeface="KG Primary Penmanship"/>
              </a:rPr>
              <a:t>ly</a:t>
            </a:r>
          </a:p>
          <a:p>
            <a:pPr algn="ctr"/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easy- eas</a:t>
            </a:r>
            <a:r>
              <a:rPr lang="en-US" sz="8800" dirty="0">
                <a:solidFill>
                  <a:srgbClr val="FF0000"/>
                </a:solidFill>
                <a:latin typeface="KG Primary Penmanship"/>
              </a:rPr>
              <a:t>ily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600" y="3695700"/>
            <a:ext cx="4890785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  <a:latin typeface="KG Primary Penmanship"/>
              </a:rPr>
              <a:t>When the words end with -y, change -y to </a:t>
            </a:r>
            <a:r>
              <a:rPr lang="en-US" sz="7200" dirty="0" err="1">
                <a:solidFill>
                  <a:srgbClr val="000000"/>
                </a:solidFill>
                <a:latin typeface="KG Primary Penmanship"/>
              </a:rPr>
              <a:t>i</a:t>
            </a:r>
            <a:r>
              <a:rPr lang="en-US" sz="7200" dirty="0">
                <a:solidFill>
                  <a:srgbClr val="000000"/>
                </a:solidFill>
                <a:latin typeface="KG Primary Penmanship"/>
              </a:rPr>
              <a:t> and add -</a:t>
            </a:r>
            <a:r>
              <a:rPr lang="en-US" sz="7200" dirty="0" err="1">
                <a:solidFill>
                  <a:srgbClr val="000000"/>
                </a:solidFill>
                <a:latin typeface="KG Primary Penmanship"/>
              </a:rPr>
              <a:t>ly</a:t>
            </a:r>
            <a:endParaRPr lang="en-US" sz="7200" dirty="0">
              <a:solidFill>
                <a:srgbClr val="000000"/>
              </a:solidFill>
              <a:latin typeface="KG Primary Penmanship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556804" y="411085"/>
            <a:ext cx="4194109" cy="1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74417" y="1013520"/>
            <a:ext cx="9939166" cy="124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39"/>
              </a:lnSpc>
            </a:pPr>
            <a:r>
              <a:rPr lang="en-US" sz="8199" spc="409" dirty="0">
                <a:solidFill>
                  <a:srgbClr val="1B1B1B"/>
                </a:solidFill>
                <a:latin typeface="Fredoka One"/>
              </a:rPr>
              <a:t>Spelling Rules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65889">
            <a:off x="14803715" y="-2022863"/>
            <a:ext cx="4911170" cy="50964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10184">
            <a:off x="-196982" y="6360064"/>
            <a:ext cx="3891935" cy="745841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0600" y="2628900"/>
            <a:ext cx="5766613" cy="6171427"/>
            <a:chOff x="0" y="0"/>
            <a:chExt cx="6308581" cy="6466097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6322912" cy="6498150"/>
            </a:xfrm>
            <a:custGeom>
              <a:avLst/>
              <a:gdLst/>
              <a:ahLst/>
              <a:cxnLst/>
              <a:rect l="l" t="t" r="r" b="b"/>
              <a:pathLst>
                <a:path w="6322912" h="6498150">
                  <a:moveTo>
                    <a:pt x="63030" y="5904597"/>
                  </a:moveTo>
                  <a:cubicBezTo>
                    <a:pt x="63030" y="5904597"/>
                    <a:pt x="0" y="56580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5646399"/>
                    <a:pt x="6295850" y="5842002"/>
                    <a:pt x="6295850" y="5842002"/>
                  </a:cubicBezTo>
                  <a:cubicBezTo>
                    <a:pt x="6279168" y="6057734"/>
                    <a:pt x="6164524" y="6268346"/>
                    <a:pt x="5967655" y="6379970"/>
                  </a:cubicBezTo>
                  <a:cubicBezTo>
                    <a:pt x="5817303" y="6465219"/>
                    <a:pt x="5619272" y="6480316"/>
                    <a:pt x="4463138" y="6469575"/>
                  </a:cubicBezTo>
                  <a:lnTo>
                    <a:pt x="4463079" y="6469575"/>
                  </a:lnTo>
                  <a:cubicBezTo>
                    <a:pt x="645952" y="6464298"/>
                    <a:pt x="384604" y="6498151"/>
                    <a:pt x="254278" y="6388993"/>
                  </a:cubicBezTo>
                  <a:cubicBezTo>
                    <a:pt x="145767" y="6298108"/>
                    <a:pt x="81795" y="6104796"/>
                    <a:pt x="63030" y="59045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712370" y="4100516"/>
            <a:ext cx="9593345" cy="4140653"/>
            <a:chOff x="0" y="0"/>
            <a:chExt cx="6308581" cy="2216503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6322912" cy="2248556"/>
            </a:xfrm>
            <a:custGeom>
              <a:avLst/>
              <a:gdLst/>
              <a:ahLst/>
              <a:cxnLst/>
              <a:rect l="l" t="t" r="r" b="b"/>
              <a:pathLst>
                <a:path w="6322912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429839" y="6965"/>
                  </a:cubicBezTo>
                  <a:lnTo>
                    <a:pt x="5429840" y="6965"/>
                  </a:lnTo>
                  <a:cubicBezTo>
                    <a:pt x="5646587" y="16819"/>
                    <a:pt x="5850902" y="36481"/>
                    <a:pt x="5985091" y="101690"/>
                  </a:cubicBezTo>
                  <a:cubicBezTo>
                    <a:pt x="6241137" y="226120"/>
                    <a:pt x="6322912" y="459160"/>
                    <a:pt x="6317424" y="704684"/>
                  </a:cubicBezTo>
                  <a:cubicBezTo>
                    <a:pt x="6317424" y="704684"/>
                    <a:pt x="6274136" y="1013073"/>
                    <a:pt x="6281569" y="1248607"/>
                  </a:cubicBezTo>
                  <a:cubicBezTo>
                    <a:pt x="6288693" y="1396804"/>
                    <a:pt x="6295850" y="1592407"/>
                    <a:pt x="6295850" y="1592407"/>
                  </a:cubicBezTo>
                  <a:cubicBezTo>
                    <a:pt x="6279168" y="1808139"/>
                    <a:pt x="6164524" y="2018751"/>
                    <a:pt x="5967655" y="2130375"/>
                  </a:cubicBezTo>
                  <a:cubicBezTo>
                    <a:pt x="5817303" y="2215624"/>
                    <a:pt x="5619272" y="2230722"/>
                    <a:pt x="4463138" y="2219980"/>
                  </a:cubicBezTo>
                  <a:lnTo>
                    <a:pt x="4463079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FEE93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519319" y="5295900"/>
            <a:ext cx="7912262" cy="2021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6"/>
              </a:lnSpc>
            </a:pPr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possible-possibl</a:t>
            </a:r>
            <a:r>
              <a:rPr lang="en-US" sz="8800" dirty="0">
                <a:solidFill>
                  <a:srgbClr val="FF0000"/>
                </a:solidFill>
                <a:latin typeface="KG Primary Penmanship"/>
              </a:rPr>
              <a:t>y</a:t>
            </a:r>
          </a:p>
          <a:p>
            <a:pPr algn="ctr"/>
            <a:r>
              <a:rPr lang="en-US" sz="8800" dirty="0">
                <a:solidFill>
                  <a:srgbClr val="000000"/>
                </a:solidFill>
                <a:latin typeface="KG Primary Penmanship"/>
              </a:rPr>
              <a:t>gentle-gentl</a:t>
            </a:r>
            <a:r>
              <a:rPr lang="en-US" sz="8800" dirty="0">
                <a:solidFill>
                  <a:srgbClr val="FF0000"/>
                </a:solidFill>
                <a:latin typeface="KG Primary Penmanship"/>
              </a:rPr>
              <a:t>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2284" y="3695700"/>
            <a:ext cx="549471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  <a:latin typeface="KG Primary Penmanship" panose="020B0604020202020204" charset="0"/>
              </a:rPr>
              <a:t>When the </a:t>
            </a:r>
            <a:r>
              <a:rPr lang="en-US" sz="7200" dirty="0">
                <a:solidFill>
                  <a:srgbClr val="0A0A0A"/>
                </a:solidFill>
                <a:latin typeface="KG Primary Penmanship" panose="020B0604020202020204" charset="0"/>
              </a:rPr>
              <a:t>words end in –le, drop the </a:t>
            </a:r>
            <a:r>
              <a:rPr lang="en-US" sz="7200" b="1" dirty="0">
                <a:solidFill>
                  <a:srgbClr val="0A0A0A"/>
                </a:solidFill>
                <a:latin typeface="KG Primary Penmanship" panose="020B0604020202020204" charset="0"/>
              </a:rPr>
              <a:t>-e</a:t>
            </a:r>
            <a:r>
              <a:rPr lang="en-US" sz="7200" dirty="0">
                <a:solidFill>
                  <a:srgbClr val="0A0A0A"/>
                </a:solidFill>
                <a:latin typeface="KG Primary Penmanship" panose="020B0604020202020204" charset="0"/>
              </a:rPr>
              <a:t> and add </a:t>
            </a:r>
            <a:r>
              <a:rPr lang="en-US" sz="7200" b="1" dirty="0">
                <a:solidFill>
                  <a:srgbClr val="0A0A0A"/>
                </a:solidFill>
                <a:latin typeface="KG Primary Penmanship" panose="020B0604020202020204" charset="0"/>
              </a:rPr>
              <a:t>-y</a:t>
            </a:r>
            <a:endParaRPr lang="en-US" sz="7200" dirty="0">
              <a:solidFill>
                <a:srgbClr val="000000"/>
              </a:solidFill>
              <a:latin typeface="KG Primary Penmanship" panose="020B060402020202020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1556804" y="411085"/>
            <a:ext cx="4194109" cy="19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4803</TotalTime>
  <Words>330</Words>
  <Application>Microsoft Office PowerPoint</Application>
  <PresentationFormat>Custom</PresentationFormat>
  <Paragraphs>66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Fredoka One</vt:lpstr>
      <vt:lpstr>JetBrains Mono Bold</vt:lpstr>
      <vt:lpstr>Krabuler</vt:lpstr>
      <vt:lpstr>Arial</vt:lpstr>
      <vt:lpstr>Calibri</vt:lpstr>
      <vt:lpstr>KG Primary Penmanship</vt:lpstr>
      <vt:lpstr>Office Theme</vt:lpstr>
      <vt:lpstr>PowerPoint Presentation</vt:lpstr>
      <vt:lpstr>PowerPoint Presentation</vt:lpstr>
      <vt:lpstr>Adverbs that modify a verb (action) </vt:lpstr>
      <vt:lpstr>Adverbs that modify an adjective</vt:lpstr>
      <vt:lpstr>Adverbs that modify an adverb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onomatopoeia</dc:title>
  <cp:lastModifiedBy>Faten Alma'aya</cp:lastModifiedBy>
  <cp:revision>12</cp:revision>
  <dcterms:created xsi:type="dcterms:W3CDTF">2006-08-16T00:00:00Z</dcterms:created>
  <dcterms:modified xsi:type="dcterms:W3CDTF">2026-01-28T06:44:00Z</dcterms:modified>
  <dc:identifier>DAExCvpwnMg</dc:identifier>
</cp:coreProperties>
</file>