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8" r:id="rId4"/>
    <p:sldId id="269" r:id="rId5"/>
    <p:sldId id="270" r:id="rId6"/>
    <p:sldId id="271" r:id="rId7"/>
    <p:sldId id="267" r:id="rId8"/>
  </p:sldIdLst>
  <p:sldSz cx="9144000" cy="6858000" type="screen4x3"/>
  <p:notesSz cx="6858000" cy="9144000"/>
  <p:embeddedFontLst>
    <p:embeddedFont>
      <p:font typeface="Twinkl" panose="020B0604020202020204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215"/>
    <a:srgbClr val="EA4E13"/>
    <a:srgbClr val="689428"/>
    <a:srgbClr val="C0DFC3"/>
    <a:srgbClr val="B9D46E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48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text, indoor, writing implement, stationary&#10;&#10;Description automatically generated">
            <a:extLst>
              <a:ext uri="{FF2B5EF4-FFF2-40B4-BE49-F238E27FC236}">
                <a16:creationId xmlns:a16="http://schemas.microsoft.com/office/drawing/2014/main" id="{F16A1F4E-F311-024B-9497-00416194C7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riting implement, indoor, stationary&#10;&#10;Description automatically generated">
            <a:extLst>
              <a:ext uri="{FF2B5EF4-FFF2-40B4-BE49-F238E27FC236}">
                <a16:creationId xmlns:a16="http://schemas.microsoft.com/office/drawing/2014/main" id="{AF6082FD-7912-A541-B54E-FAA98FDCF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riting implement, indoor, stationary&#10;&#10;Description automatically generated">
            <a:extLst>
              <a:ext uri="{FF2B5EF4-FFF2-40B4-BE49-F238E27FC236}">
                <a16:creationId xmlns:a16="http://schemas.microsoft.com/office/drawing/2014/main" id="{51A1BC44-150E-8A44-83F9-58622B56E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riting implement, indoor, stationary&#10;&#10;Description automatically generated">
            <a:extLst>
              <a:ext uri="{FF2B5EF4-FFF2-40B4-BE49-F238E27FC236}">
                <a16:creationId xmlns:a16="http://schemas.microsoft.com/office/drawing/2014/main" id="{2CB73C7F-0E4C-7749-8817-FA6FD5B14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B8B1C77B-0CAE-D34E-84A0-A8B6C7835B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au/resources/australian-resources-5---6-english-literacy-writing-text-types/australian-resources-5---6-english-literacy-writing-text-types-informative/presentations-information-report-text-types-writing-literacy-english-5-6-australi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.au/resources/australian-resources-5---6-english-literacy-writing-text-types/australian-resources-5---6-english-literacy-writing-text-types-informative/presentations-information-report-text-types-writing-literacy-english-5-6-australi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au/resources/australian-resources-5---6-english-literacy-writing-text-types/australian-resources-5---6-english-literacy-writing-text-types-informative/presentations-information-report-text-types-writing-literacy-english-5-6-australia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.au/resources/australian-resources-5---6-english-literacy-writing-text-types/australian-resources-5---6-english-literacy-writing-text-types-informative/presentations-information-report-text-types-writing-literacy-english-5-6-australi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winkl.com.au/resources/australian-resources-5---6-english-literacy-writing-text-types/australian-resources-5---6-english-literacy-writing-text-types-informative/presentations-information-report-text-types-writing-literacy-english-5-6-australi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.au/resources/australian-resources-5---6-english-literacy-writing-text-types/australian-resources-5---6-english-literacy-writing-text-types-informative/presentations-information-report-text-types-writing-literacy-english-5-6-australi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au/resources/australian-resources-5---6-english-literacy-writing-text-types/australian-resources-5---6-english-literacy-writing-text-types-informative/presentations-information-report-text-types-writing-literacy-english-5-6-australia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3D4B682E-A5AC-6445-8D83-7837101C1734}"/>
              </a:ext>
            </a:extLst>
          </p:cNvPr>
          <p:cNvSpPr/>
          <p:nvPr/>
        </p:nvSpPr>
        <p:spPr>
          <a:xfrm>
            <a:off x="8159262" y="5781822"/>
            <a:ext cx="984738" cy="1076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10DB0B3C-6B7E-5349-9307-EAE8D30F0FF7}"/>
              </a:ext>
            </a:extLst>
          </p:cNvPr>
          <p:cNvSpPr/>
          <p:nvPr/>
        </p:nvSpPr>
        <p:spPr>
          <a:xfrm>
            <a:off x="152401" y="5781822"/>
            <a:ext cx="2070294" cy="1076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0885" y="1659332"/>
            <a:ext cx="7632700" cy="2157102"/>
          </a:xfrm>
          <a:prstGeom prst="rect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b="1" dirty="0">
                <a:solidFill>
                  <a:schemeClr val="tx1"/>
                </a:solidFill>
              </a:rPr>
              <a:t>biography</a:t>
            </a:r>
            <a:r>
              <a:rPr lang="en-GB" dirty="0">
                <a:solidFill>
                  <a:schemeClr val="tx1"/>
                </a:solidFill>
              </a:rPr>
              <a:t> is a true story about someone's life, written by someone else. Biographies tell us about famous people or ordinary people who have done exciting things. They usually </a:t>
            </a:r>
            <a:r>
              <a:rPr lang="en-GB" dirty="0" err="1">
                <a:solidFill>
                  <a:schemeClr val="tx1"/>
                </a:solidFill>
              </a:rPr>
              <a:t>center</a:t>
            </a:r>
            <a:r>
              <a:rPr lang="en-GB" dirty="0">
                <a:solidFill>
                  <a:schemeClr val="tx1"/>
                </a:solidFill>
              </a:rPr>
              <a:t> on one person's life and how they have contributed to the world.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Biographies offer us a way to experience adventures by reading about others who have accomplished amazing things.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0886" y="535167"/>
            <a:ext cx="7632700" cy="994306"/>
          </a:xfrm>
          <a:solidFill>
            <a:srgbClr val="F18215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is a Biography?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8922" y="4413182"/>
            <a:ext cx="4974663" cy="1102179"/>
          </a:xfrm>
          <a:prstGeom prst="rect">
            <a:avLst/>
          </a:prstGeom>
          <a:solidFill>
            <a:srgbClr val="EA4E13"/>
          </a:solidFill>
        </p:spPr>
        <p:txBody>
          <a:bodyPr wrap="square" lIns="180000" tIns="180000" rIns="180000" bIns="18000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 biography is a text written about someone else's life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A figurine of 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A8AEF704-019E-4748-8E02-4FCC24B11C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6648"/>
            <a:ext cx="4572000" cy="3071352"/>
          </a:xfrm>
          <a:prstGeom prst="rect">
            <a:avLst/>
          </a:prstGeom>
        </p:spPr>
      </p:pic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F3A5D71F-E043-FA47-AEC4-083D80DB6E5A}"/>
              </a:ext>
            </a:extLst>
          </p:cNvPr>
          <p:cNvSpPr/>
          <p:nvPr/>
        </p:nvSpPr>
        <p:spPr>
          <a:xfrm>
            <a:off x="7073706" y="6471138"/>
            <a:ext cx="2070294" cy="389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0886" y="1868845"/>
            <a:ext cx="7632700" cy="4055057"/>
          </a:xfrm>
          <a:prstGeom prst="rect">
            <a:avLst/>
          </a:prstGeom>
          <a:solidFill>
            <a:srgbClr val="C0DFC3"/>
          </a:solidFill>
          <a:ln w="15875">
            <a:solidFill>
              <a:srgbClr val="F1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A biography text may feature some of the following:</a:t>
            </a:r>
          </a:p>
          <a:p>
            <a:pPr marL="285750" indent="-2857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tells real life stories </a:t>
            </a:r>
          </a:p>
          <a:p>
            <a:pPr marL="285750" indent="-2857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gives facts about a person’s life</a:t>
            </a:r>
          </a:p>
          <a:p>
            <a:pPr marL="285750" indent="-2857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includes details such as the place and date that the person was born (and died, if they're no longer living)</a:t>
            </a:r>
          </a:p>
          <a:p>
            <a:pPr marL="285750" indent="-2857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describes a person's importance to the world or why they are famous</a:t>
            </a:r>
          </a:p>
          <a:p>
            <a:pPr marL="285750" indent="-2857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may describe the person's early life and childhood</a:t>
            </a:r>
          </a:p>
          <a:p>
            <a:pPr marL="285750" indent="-2857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should include the person's achievements, accomplishments and any challenges they overcame</a:t>
            </a:r>
          </a:p>
          <a:p>
            <a:pPr marL="285750" indent="-2857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include descriptions of the person's personality and what they were like</a:t>
            </a:r>
          </a:p>
          <a:p>
            <a:pPr marL="285750" indent="-2857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is usually written in chronological order (in time order)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0886" y="521099"/>
            <a:ext cx="7632700" cy="994306"/>
          </a:xfrm>
          <a:solidFill>
            <a:srgbClr val="F18215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Features of a Biography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>
            <a:hlinkClick r:id="rId2"/>
            <a:extLst>
              <a:ext uri="{FF2B5EF4-FFF2-40B4-BE49-F238E27FC236}">
                <a16:creationId xmlns:a16="http://schemas.microsoft.com/office/drawing/2014/main" id="{44A7D001-2C6B-494A-8BC1-A348F36AC577}"/>
              </a:ext>
            </a:extLst>
          </p:cNvPr>
          <p:cNvSpPr/>
          <p:nvPr/>
        </p:nvSpPr>
        <p:spPr>
          <a:xfrm>
            <a:off x="7073706" y="6471138"/>
            <a:ext cx="2070294" cy="389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1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0886" y="521099"/>
            <a:ext cx="7632700" cy="994306"/>
          </a:xfrm>
          <a:solidFill>
            <a:srgbClr val="F18215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Language Used in a Biography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7B77CD-7AE5-B94F-825E-ABA335B13E06}"/>
              </a:ext>
            </a:extLst>
          </p:cNvPr>
          <p:cNvSpPr/>
          <p:nvPr/>
        </p:nvSpPr>
        <p:spPr>
          <a:xfrm>
            <a:off x="1336431" y="1806710"/>
            <a:ext cx="7047155" cy="3244579"/>
          </a:xfrm>
          <a:prstGeom prst="rect">
            <a:avLst/>
          </a:prstGeom>
          <a:solidFill>
            <a:srgbClr val="C0DFC3"/>
          </a:solidFill>
          <a:ln w="15875">
            <a:solidFill>
              <a:srgbClr val="F1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The language used to write a biography should include the following: </a:t>
            </a:r>
          </a:p>
          <a:p>
            <a:pPr marL="285750" indent="-2857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formal language</a:t>
            </a:r>
          </a:p>
          <a:p>
            <a:pPr marL="285750" indent="-2857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past tense </a:t>
            </a:r>
          </a:p>
          <a:p>
            <a:pPr marL="285750" indent="-2857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dates to identify specific details around when things happened to the subject of the biography </a:t>
            </a:r>
          </a:p>
          <a:p>
            <a:pPr marL="285750" indent="-2857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Phrases such as: 'It is believed', 'It was thought', 'Many people claimed', 'There was a rumour that' etc. to show that the text is based on stories and histories and so may not be able to be stated as fact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CF736DD-A53C-8C46-8103-D8D974C0DC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789200"/>
            <a:ext cx="2349304" cy="3068800"/>
          </a:xfrm>
          <a:prstGeom prst="rect">
            <a:avLst/>
          </a:prstGeom>
        </p:spPr>
      </p:pic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252F3279-F5C1-894B-B55D-4F2358FEE51D}"/>
              </a:ext>
            </a:extLst>
          </p:cNvPr>
          <p:cNvSpPr/>
          <p:nvPr/>
        </p:nvSpPr>
        <p:spPr>
          <a:xfrm>
            <a:off x="7073706" y="6471138"/>
            <a:ext cx="2070294" cy="389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E51F23-474A-1145-9B25-40F643EF93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34992"/>
            <a:ext cx="9144000" cy="33230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0577" y="1449756"/>
            <a:ext cx="5383008" cy="2064769"/>
          </a:xfrm>
          <a:prstGeom prst="rect">
            <a:avLst/>
          </a:prstGeom>
          <a:solidFill>
            <a:srgbClr val="C0DFC3"/>
          </a:solidFill>
          <a:ln w="15875">
            <a:solidFill>
              <a:srgbClr val="F1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Biographies may be written about athletes, artists, writers, historical figures, world leaders, inventors, actors, musicians, comedians, scientists, or anyone else who has made a contribution to society throughout history.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0886" y="521099"/>
            <a:ext cx="7632700" cy="994306"/>
          </a:xfrm>
          <a:solidFill>
            <a:srgbClr val="F18215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Biography Subjects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94E6F7-8BC6-0343-96DD-A293C4E5F228}"/>
              </a:ext>
            </a:extLst>
          </p:cNvPr>
          <p:cNvSpPr/>
          <p:nvPr/>
        </p:nvSpPr>
        <p:spPr>
          <a:xfrm>
            <a:off x="3000577" y="4656554"/>
            <a:ext cx="5383008" cy="1079884"/>
          </a:xfrm>
          <a:prstGeom prst="rect">
            <a:avLst/>
          </a:prstGeom>
          <a:solidFill>
            <a:srgbClr val="EA4E13"/>
          </a:solidFill>
          <a:ln w="98425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Who would you like to write a biography about?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12327780-6CDA-6144-8281-C91741645C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8" y="1429289"/>
            <a:ext cx="2812779" cy="5428711"/>
          </a:xfrm>
          <a:prstGeom prst="rect">
            <a:avLst/>
          </a:prstGeom>
        </p:spPr>
      </p:pic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D7F42E6F-4004-6A45-967D-ECFF0B64CC75}"/>
              </a:ext>
            </a:extLst>
          </p:cNvPr>
          <p:cNvSpPr/>
          <p:nvPr/>
        </p:nvSpPr>
        <p:spPr>
          <a:xfrm>
            <a:off x="7073706" y="6471138"/>
            <a:ext cx="2070294" cy="389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626011" y="492964"/>
            <a:ext cx="4960597" cy="994306"/>
          </a:xfrm>
          <a:solidFill>
            <a:srgbClr val="F18215"/>
          </a:solidFill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Mini Biography Example Text 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Roald Dahl</a:t>
            </a:r>
          </a:p>
        </p:txBody>
      </p:sp>
      <p:pic>
        <p:nvPicPr>
          <p:cNvPr id="4" name="Picture 3" descr="A person with a drawing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1E9D0A78-EF6A-F944-A58B-B1FDDD7E49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427" y="357341"/>
            <a:ext cx="1573847" cy="12453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514A37-E646-1448-862F-C5F2506ADBE8}"/>
              </a:ext>
            </a:extLst>
          </p:cNvPr>
          <p:cNvSpPr/>
          <p:nvPr/>
        </p:nvSpPr>
        <p:spPr>
          <a:xfrm>
            <a:off x="626012" y="1602687"/>
            <a:ext cx="7870874" cy="4650092"/>
          </a:xfrm>
          <a:prstGeom prst="rect">
            <a:avLst/>
          </a:prstGeom>
          <a:noFill/>
          <a:ln w="28575">
            <a:solidFill>
              <a:srgbClr val="EA4E13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dirty="0"/>
              <a:t>Roald Dahl was born on 13 September 1916, in Llandaff, Cardiff. His parents were Norwegian.</a:t>
            </a:r>
          </a:p>
          <a:p>
            <a:endParaRPr lang="en-GB" sz="1600" dirty="0"/>
          </a:p>
          <a:p>
            <a:r>
              <a:rPr lang="en-GB" sz="1600" dirty="0"/>
              <a:t>He did not start writing for children until he had children of his own. His first-ever children’s book published was in 1943 entitled ‘The Gremlins’. It is said that Dahl was never very fond of this book. </a:t>
            </a:r>
          </a:p>
          <a:p>
            <a:endParaRPr lang="en-GB" sz="1600" dirty="0"/>
          </a:p>
          <a:p>
            <a:r>
              <a:rPr lang="en-GB" sz="1600" dirty="0"/>
              <a:t>Roald Dahl loved chocolate, but not chocolate cake or ice cream! Maybe this is why he chose to write about Willy Wonka’s Chocolate Factory.</a:t>
            </a:r>
          </a:p>
          <a:p>
            <a:endParaRPr lang="en-GB" sz="1600" dirty="0"/>
          </a:p>
          <a:p>
            <a:r>
              <a:rPr lang="en-GB" sz="1600" dirty="0"/>
              <a:t>He always wrote his stories in pencil on yellow paper. He would write in a small hut in his garden.</a:t>
            </a:r>
          </a:p>
          <a:p>
            <a:endParaRPr lang="en-GB" sz="1600" dirty="0"/>
          </a:p>
          <a:p>
            <a:r>
              <a:rPr lang="en-GB" sz="1600" dirty="0"/>
              <a:t>Before becoming a beloved children’s author, Dahl was a hurricane fighter pilot and spy during World War II.</a:t>
            </a:r>
          </a:p>
          <a:p>
            <a:endParaRPr lang="en-GB" sz="1600" dirty="0"/>
          </a:p>
          <a:p>
            <a:r>
              <a:rPr lang="en-GB" sz="1600" dirty="0"/>
              <a:t>Roald Dahl died At the age of 74 on the 23rd of November 1990. He is buried in St Peter and Paul’s Church in Great Missenden, England.</a:t>
            </a: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ED803AE9-2635-AF40-85D5-1C0954EC5A6E}"/>
              </a:ext>
            </a:extLst>
          </p:cNvPr>
          <p:cNvSpPr/>
          <p:nvPr/>
        </p:nvSpPr>
        <p:spPr>
          <a:xfrm>
            <a:off x="7073706" y="6471138"/>
            <a:ext cx="2070294" cy="389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A242EBE4-E00C-9B4E-BE54-6FD72D530DBF}"/>
              </a:ext>
            </a:extLst>
          </p:cNvPr>
          <p:cNvSpPr/>
          <p:nvPr/>
        </p:nvSpPr>
        <p:spPr>
          <a:xfrm>
            <a:off x="7073706" y="6471138"/>
            <a:ext cx="2070294" cy="389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E8EF4FEB-5ACF-714E-A18F-B1D0D991595E}"/>
              </a:ext>
            </a:extLst>
          </p:cNvPr>
          <p:cNvSpPr/>
          <p:nvPr/>
        </p:nvSpPr>
        <p:spPr>
          <a:xfrm>
            <a:off x="7226106" y="5795889"/>
            <a:ext cx="2070294" cy="1217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4803BC49-ACC0-5E40-80DD-635CF04558CD}"/>
              </a:ext>
            </a:extLst>
          </p:cNvPr>
          <p:cNvSpPr/>
          <p:nvPr/>
        </p:nvSpPr>
        <p:spPr>
          <a:xfrm>
            <a:off x="0" y="5640567"/>
            <a:ext cx="2070294" cy="1217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480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Twinkl</vt:lpstr>
      <vt:lpstr>Office Theme</vt:lpstr>
      <vt:lpstr>PowerPoint Presentation</vt:lpstr>
      <vt:lpstr>What is a Biography?</vt:lpstr>
      <vt:lpstr>Features of a Biography</vt:lpstr>
      <vt:lpstr>Language Used in a Biography</vt:lpstr>
      <vt:lpstr>Biography Subjects</vt:lpstr>
      <vt:lpstr>Mini Biography Example Text  Roald Dahl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Faten Alma'aya</cp:lastModifiedBy>
  <cp:revision>11</cp:revision>
  <dcterms:created xsi:type="dcterms:W3CDTF">2021-06-30T15:58:27Z</dcterms:created>
  <dcterms:modified xsi:type="dcterms:W3CDTF">2026-01-29T09:58:44Z</dcterms:modified>
</cp:coreProperties>
</file>