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Write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 Informal Letter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8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iendly letters have five parts:&#10;The Heading&#10; The Salutation (greeting)&#10; The Body&#10;The Closing&#10;The Signature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80" y="1262131"/>
            <a:ext cx="9672034" cy="46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Heading&#10; The heading can include&#10;your address and the&#10;date. In casual, friendly&#10;letters your address is not&#10;necessar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1" y="1201156"/>
            <a:ext cx="1045764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6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alutation (greeting)&#10;Dear_________. The&#10;blank is for the name of&#10;the person you are&#10;writing. After you write&#10;the p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8429"/>
            <a:ext cx="10032642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4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Body&#10;The body of the letter is&#10;the information you are&#10;writing in your letter.&#10;508 Bluebird Street&#10;Clarksville, Ohio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1030310"/>
            <a:ext cx="9916731" cy="49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6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Closing&#10; The Closing: In the&#10;closing the first word is&#10;capitalized and you put&#10;a comma after the last&#10;word.&#10;Some exa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1" y="1188277"/>
            <a:ext cx="9762184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4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our Signature&#10; This is your name. It&#10;goes under the&#10;closing.&#10;508 Bluebird Street&#10;Clarksville, Ohio&#10;January 5, 2004&#10;Sig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4" y="1175397"/>
            <a:ext cx="953036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8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503" y="634402"/>
            <a:ext cx="9601196" cy="1303867"/>
          </a:xfrm>
        </p:spPr>
        <p:txBody>
          <a:bodyPr/>
          <a:lstStyle/>
          <a:p>
            <a:r>
              <a:rPr lang="en-US" dirty="0" smtClean="0"/>
              <a:t>Let’s read this informal letter</a:t>
            </a:r>
            <a:endParaRPr lang="en-US" dirty="0"/>
          </a:p>
        </p:txBody>
      </p:sp>
      <p:pic>
        <p:nvPicPr>
          <p:cNvPr id="7174" name="Picture 6" descr="slide1 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1635617"/>
            <a:ext cx="10225825" cy="4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0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read more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Learner’s book page: 30 </a:t>
            </a:r>
          </a:p>
          <a:p>
            <a:r>
              <a:rPr lang="en-US" dirty="0" smtClean="0"/>
              <a:t>Solve “ Get started” Q1(a to c)</a:t>
            </a:r>
          </a:p>
          <a:p>
            <a:r>
              <a:rPr lang="en-US" dirty="0" smtClean="0"/>
              <a:t>Workbook page: 14,17 ,18 ( for revision </a:t>
            </a:r>
            <a:r>
              <a:rPr lang="en-US" smtClean="0"/>
              <a:t>and practice)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13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40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How to Write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read this informal letter</vt:lpstr>
      <vt:lpstr>Let’s read more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</dc:title>
  <dc:creator>Lenovo</dc:creator>
  <cp:lastModifiedBy>Lenovo</cp:lastModifiedBy>
  <cp:revision>2</cp:revision>
  <dcterms:created xsi:type="dcterms:W3CDTF">2021-11-18T11:00:06Z</dcterms:created>
  <dcterms:modified xsi:type="dcterms:W3CDTF">2024-10-21T19:16:16Z</dcterms:modified>
</cp:coreProperties>
</file>