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السادس</a:t>
            </a:r>
          </a:p>
          <a:p>
            <a:r>
              <a:rPr lang="ar-JO" sz="3200" dirty="0" smtClean="0"/>
              <a:t>الوحدة التاسعة : علوم الفضاء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الأول : المجرات  1</a:t>
            </a:r>
          </a:p>
          <a:p>
            <a:r>
              <a:rPr lang="ar-JO" sz="3200" dirty="0" smtClean="0"/>
              <a:t>من صفحة 100 الى صفحة 103</a:t>
            </a:r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107411" y="3559175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990599" y="6243234"/>
            <a:ext cx="3245603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smtClean="0">
                <a:solidFill>
                  <a:srgbClr val="800000"/>
                </a:solidFill>
              </a:rPr>
              <a:t>معلمة المادة : هبة سوداح 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87" y="266662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8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139712" y="596086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الجرم السماوي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34655" y="1729454"/>
            <a:ext cx="6094756" cy="122607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كل جسم موجود في الكون مثل : النجوم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61895"/>
            <a:ext cx="2761232" cy="10479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734655" y="3375190"/>
            <a:ext cx="6094756" cy="238830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النجم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جرم سماوي كروي الشكل مضيء بذاته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يتكون من الغازات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ويشع طاقة حرارية وضوئية</a:t>
            </a:r>
          </a:p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الشمس</a:t>
            </a:r>
            <a:r>
              <a:rPr lang="ar-JO" sz="2800" dirty="0" smtClean="0">
                <a:solidFill>
                  <a:schemeClr val="tx1"/>
                </a:solidFill>
              </a:rPr>
              <a:t> أقرب النجوم الينا ومتوسط الحجم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3" name="Picture 2" descr="دورة حياة النجوم - بقلم البروفيسور سليم زاروبي - أنا أصدق العلم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88" y="4111740"/>
            <a:ext cx="2391725" cy="1590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الشمس كوكب ام نجم - الراقية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4916" y="4359474"/>
            <a:ext cx="2380785" cy="134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1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139712" y="596086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المجرة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34655" y="1729454"/>
            <a:ext cx="6094756" cy="122607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تجمع هائل من النجوم واجرام سماوية أخرى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وغازات واغبرة كونية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61895"/>
            <a:ext cx="2761232" cy="10479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734655" y="3375190"/>
            <a:ext cx="6094756" cy="238830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تصنف المجرات حسب الشكل :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1- المجرات الاهليلجية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2- المجرات الحلزونية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3- المجرات غير المنتظمة </a:t>
            </a:r>
          </a:p>
        </p:txBody>
      </p:sp>
    </p:spTree>
    <p:extLst>
      <p:ext uri="{BB962C8B-B14F-4D97-AF65-F5344CB8AC3E}">
        <p14:creationId xmlns:p14="http://schemas.microsoft.com/office/powerpoint/2010/main" val="148333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139712" y="596086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المجرات الاهليلجية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78794" y="1704926"/>
            <a:ext cx="7806478" cy="122607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شكلها اهليلجي ( بيضوي )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تحتوي على كميات قليلة من الغازات والاغبرة الكونية 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61895"/>
            <a:ext cx="2761232" cy="1047900"/>
          </a:xfrm>
          <a:prstGeom prst="rect">
            <a:avLst/>
          </a:prstGeom>
        </p:spPr>
      </p:pic>
      <p:pic>
        <p:nvPicPr>
          <p:cNvPr id="2050" name="Picture 2" descr="مجرة إهليلجية - ويكيبيديا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609" y="3310373"/>
            <a:ext cx="2488833" cy="2666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33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139712" y="596086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المجرات الحلزونية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78794" y="1704926"/>
            <a:ext cx="7806478" cy="122607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لها أذرع تلتف بصورة حلزونية حول مركزها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تحتوي على كميات متوسطة من الغازات والاغبرة الكونية 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61895"/>
            <a:ext cx="2761232" cy="10479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206615" y="3350662"/>
            <a:ext cx="3551170" cy="185222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مجرة درب التبانة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ينتمي اليها نظامنا الشمسي</a:t>
            </a:r>
          </a:p>
        </p:txBody>
      </p:sp>
      <p:pic>
        <p:nvPicPr>
          <p:cNvPr id="3074" name="Picture 2" descr="درب التبانة - ويكيبيديا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654" y="1599284"/>
            <a:ext cx="1584325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613063" y="3641915"/>
            <a:ext cx="7266159" cy="2485420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تضم اعداد هائلة من النجوم تختلف في :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1- درجة الحرارة ( يسبب الاختلاف في اللون </a:t>
            </a:r>
            <a:r>
              <a:rPr lang="ar-JO" sz="28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(الاحمر أقل حرارة / الاصفر متوسط الحرارة </a:t>
            </a:r>
            <a:r>
              <a:rPr lang="ar-JO" sz="2800" smtClean="0">
                <a:solidFill>
                  <a:schemeClr val="tx1"/>
                </a:solidFill>
              </a:rPr>
              <a:t>/ </a:t>
            </a:r>
          </a:p>
          <a:p>
            <a:pPr algn="ctr"/>
            <a:r>
              <a:rPr lang="ar-JO" sz="2800" smtClean="0">
                <a:solidFill>
                  <a:schemeClr val="tx1"/>
                </a:solidFill>
              </a:rPr>
              <a:t>الازرق </a:t>
            </a:r>
            <a:r>
              <a:rPr lang="ar-JO" sz="2800" dirty="0" smtClean="0">
                <a:solidFill>
                  <a:schemeClr val="tx1"/>
                </a:solidFill>
              </a:rPr>
              <a:t>أعلى حرارة )</a:t>
            </a:r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2- الحجم </a:t>
            </a:r>
            <a:r>
              <a:rPr lang="ar-JO" sz="2800" dirty="0" smtClean="0">
                <a:solidFill>
                  <a:schemeClr val="tx1"/>
                </a:solidFill>
              </a:rPr>
              <a:t> ( كبيرة ، صغيرة ، متوسطة )</a:t>
            </a:r>
            <a:endParaRPr lang="ar-JO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6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139712" y="596086"/>
            <a:ext cx="3954806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المجرات غير المنتظمة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78794" y="1704926"/>
            <a:ext cx="7806478" cy="122607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ليس لها شكل محدد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تحتوي على كميات كبيرة من الغازات والاغبرة الكونية 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61895"/>
            <a:ext cx="2761232" cy="1047900"/>
          </a:xfrm>
          <a:prstGeom prst="rect">
            <a:avLst/>
          </a:prstGeom>
        </p:spPr>
      </p:pic>
      <p:pic>
        <p:nvPicPr>
          <p:cNvPr id="4098" name="Picture 2" descr="المجرات غير المنتظمة | المرسال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416" y="3237628"/>
            <a:ext cx="666750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09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757</TotalTime>
  <Words>182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94</cp:revision>
  <dcterms:created xsi:type="dcterms:W3CDTF">2021-02-24T07:41:59Z</dcterms:created>
  <dcterms:modified xsi:type="dcterms:W3CDTF">2026-01-27T09:57:40Z</dcterms:modified>
</cp:coreProperties>
</file>