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1" r:id="rId2"/>
    <p:sldId id="278" r:id="rId3"/>
    <p:sldId id="294" r:id="rId4"/>
    <p:sldId id="295" r:id="rId5"/>
    <p:sldId id="296" r:id="rId6"/>
    <p:sldId id="297" r:id="rId7"/>
    <p:sldId id="29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71"/>
            <p14:sldId id="278"/>
            <p14:sldId id="294"/>
            <p14:sldId id="295"/>
            <p14:sldId id="296"/>
            <p14:sldId id="297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7209" y="2120786"/>
            <a:ext cx="6858000" cy="670322"/>
          </a:xfrm>
        </p:spPr>
        <p:txBody>
          <a:bodyPr>
            <a:noAutofit/>
          </a:bodyPr>
          <a:lstStyle/>
          <a:p>
            <a:r>
              <a:rPr lang="ar-JO" sz="3200" dirty="0"/>
              <a:t>المادة : العلوم </a:t>
            </a:r>
          </a:p>
          <a:p>
            <a:pPr rtl="1"/>
            <a:r>
              <a:rPr lang="ar-JO" sz="3200" dirty="0"/>
              <a:t>الوحدة </a:t>
            </a:r>
            <a:r>
              <a:rPr lang="ar-JO" sz="3200" dirty="0" smtClean="0"/>
              <a:t>التاسعة :  علوم الطقس والفضاء</a:t>
            </a:r>
            <a:endParaRPr lang="ar-JO" sz="3200" dirty="0"/>
          </a:p>
          <a:p>
            <a:pPr rtl="1"/>
            <a:r>
              <a:rPr lang="ar-JO" sz="3200" dirty="0"/>
              <a:t>الدرس </a:t>
            </a:r>
            <a:r>
              <a:rPr lang="ar-JO" sz="3200" dirty="0" smtClean="0"/>
              <a:t>الأول : الكتل الهوائية</a:t>
            </a:r>
            <a:endParaRPr lang="ar-JO" sz="3200" dirty="0"/>
          </a:p>
          <a:p>
            <a:pPr rtl="1"/>
            <a:r>
              <a:rPr lang="ar-JO" sz="3200" dirty="0"/>
              <a:t>من صفحة </a:t>
            </a:r>
            <a:r>
              <a:rPr lang="ar-JO" sz="3200" dirty="0" smtClean="0"/>
              <a:t>132 </a:t>
            </a:r>
            <a:r>
              <a:rPr lang="ar-JO" sz="3200" dirty="0"/>
              <a:t>الى صفحة </a:t>
            </a:r>
            <a:r>
              <a:rPr lang="ar-JO" sz="3200" dirty="0" smtClean="0"/>
              <a:t>137</a:t>
            </a:r>
            <a:endParaRPr lang="ar-JO" sz="3200" dirty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2266950" y="5539677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91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591129" y="1546104"/>
            <a:ext cx="346713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الكتلة الهوائية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91129" y="2702581"/>
            <a:ext cx="3561135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كمية ضخمة من الهواء تتميز بخصائص متجانسة من حيث درجة الحرارة والرطوبة وتمتد راسيا الى ارتفاعات عالية قد تصل الى كيلومترات عدة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829941" y="1576920"/>
            <a:ext cx="346713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منطقة المصدر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35937" y="2702581"/>
            <a:ext cx="3561135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المنطقة التي تنشا فيها الكتل الهوائية وتكتسب منها خصائصها مثل درجة الحرارة والرطوبة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606752" y="2702581"/>
            <a:ext cx="2673411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تنشا الكتل الهوائية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فوق المسطحات المائية واليابسة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4849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61945" y="1546104"/>
            <a:ext cx="789631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الشروط الواجب توافرها في منطقة المصدر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828801" y="2826494"/>
            <a:ext cx="9229460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1- ان تكون مساحتها واسعة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2- ان تكون متشابهة في درجة الحرارة والرطوبة والتضاريس</a:t>
            </a:r>
          </a:p>
          <a:p>
            <a:pPr algn="ctr"/>
            <a:endParaRPr lang="ar-JO" sz="3200" dirty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صنف العلماء الكتل الهوائية تبعا لمنطقة المصدر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4586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16863" y="1364888"/>
            <a:ext cx="5879510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انواع الكتل الهوائية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591129" y="2702581"/>
            <a:ext cx="3561135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مدارية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تقسم الى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قارية / بحرية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دافئة وجافة / دافئة ورطبة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1077810" y="2769523"/>
            <a:ext cx="3665106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قطبية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تقسم الى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قارية / بحرية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باردة وجافة / باردة ورطبة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7342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085884" y="1546103"/>
            <a:ext cx="789631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العوامل المؤثرة في الكتل الهوائية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247687" y="2826494"/>
            <a:ext cx="9229460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1- منطقة المصدر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2- المدة </a:t>
            </a:r>
            <a:r>
              <a:rPr lang="ar-JO" sz="3200" dirty="0" smtClean="0">
                <a:solidFill>
                  <a:schemeClr val="tx1"/>
                </a:solidFill>
              </a:rPr>
              <a:t>الزمنية التي يمكث فيها الهواء فوق منطقة المصدر</a:t>
            </a:r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3- المسارالذي </a:t>
            </a:r>
            <a:r>
              <a:rPr lang="ar-JO" sz="3200" dirty="0" smtClean="0">
                <a:solidFill>
                  <a:schemeClr val="tx1"/>
                </a:solidFill>
              </a:rPr>
              <a:t>تسلكه الكتل الهوائية بعد تكونها</a:t>
            </a:r>
            <a:endParaRPr lang="ar-JO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2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085884" y="1379271"/>
            <a:ext cx="7896316" cy="115436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ماذا يحدث عندما تتحرك كتلة هوائية قطبية قارية</a:t>
            </a:r>
          </a:p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باتجاه مناطق مدارية بحرية ؟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11663" y="2826494"/>
            <a:ext cx="9844758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1- </a:t>
            </a:r>
            <a:r>
              <a:rPr lang="ar-JO" sz="3200" dirty="0" smtClean="0">
                <a:solidFill>
                  <a:schemeClr val="tx1"/>
                </a:solidFill>
              </a:rPr>
              <a:t>ارتفاع درجة حرارة الجزء السفلي من الكتلة الهوائية وزيادة رطوبتها</a:t>
            </a:r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2- </a:t>
            </a:r>
            <a:r>
              <a:rPr lang="ar-JO" sz="3200" dirty="0" smtClean="0">
                <a:solidFill>
                  <a:schemeClr val="tx1"/>
                </a:solidFill>
              </a:rPr>
              <a:t>حالة من عدم الاستقرار الجوي في الكتل الهوائية</a:t>
            </a:r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3- </a:t>
            </a:r>
            <a:r>
              <a:rPr lang="ar-JO" sz="3200" dirty="0" smtClean="0">
                <a:solidFill>
                  <a:schemeClr val="tx1"/>
                </a:solidFill>
              </a:rPr>
              <a:t>تشكل الغيوم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4- هطول الامطار , الثاوج , البرد</a:t>
            </a:r>
            <a:endParaRPr lang="ar-JO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6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7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085884" y="1379271"/>
            <a:ext cx="7896316" cy="115436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ماذا يحدث عندما تتحرك كتلة هوائية قطبية قارية</a:t>
            </a:r>
          </a:p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باتجاه مناطق مدارية قارية ؟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11663" y="2826494"/>
            <a:ext cx="9844758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1- </a:t>
            </a:r>
            <a:r>
              <a:rPr lang="ar-JO" sz="3200" dirty="0" smtClean="0">
                <a:solidFill>
                  <a:schemeClr val="tx1"/>
                </a:solidFill>
              </a:rPr>
              <a:t>ارتفاع درجة حرارة الجزء السفلي من الكتلة الهوائية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دون زيادة رطوبتها</a:t>
            </a:r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2- </a:t>
            </a:r>
            <a:r>
              <a:rPr lang="ar-JO" sz="3200" dirty="0" smtClean="0">
                <a:solidFill>
                  <a:schemeClr val="tx1"/>
                </a:solidFill>
              </a:rPr>
              <a:t>الاستقرار الجوي في الكتل الهوائية</a:t>
            </a:r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3- </a:t>
            </a:r>
            <a:r>
              <a:rPr lang="ar-JO" sz="3200" dirty="0" smtClean="0">
                <a:solidFill>
                  <a:schemeClr val="tx1"/>
                </a:solidFill>
              </a:rPr>
              <a:t>تشكل الغيوم المتفرقة </a:t>
            </a:r>
          </a:p>
          <a:p>
            <a:pPr algn="ctr"/>
            <a:r>
              <a:rPr lang="ar-JO" sz="3200" smtClean="0">
                <a:solidFill>
                  <a:schemeClr val="tx1"/>
                </a:solidFill>
              </a:rPr>
              <a:t>4-  الجو صافيا</a:t>
            </a:r>
            <a:endParaRPr lang="ar-JO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48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385</TotalTime>
  <Words>236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51</cp:revision>
  <dcterms:created xsi:type="dcterms:W3CDTF">2021-02-24T07:41:59Z</dcterms:created>
  <dcterms:modified xsi:type="dcterms:W3CDTF">2025-02-04T07:43:17Z</dcterms:modified>
</cp:coreProperties>
</file>