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94660"/>
  </p:normalViewPr>
  <p:slideViewPr>
    <p:cSldViewPr snapToGrid="0">
      <p:cViewPr varScale="1">
        <p:scale>
          <a:sx n="68" d="100"/>
          <a:sy n="68" d="100"/>
        </p:scale>
        <p:origin x="81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72FFA7-78D9-3C54-21A5-0283A43FFD5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14B8CCD-BF6B-059C-E5D2-2C4086FCDB8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E983538-5DC1-39CD-AEF5-47D58DB620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87E716-1039-4F92-9A32-4166C3DBFCC3}" type="datetimeFigureOut">
              <a:rPr lang="en-US" smtClean="0"/>
              <a:t>1/25/2026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EC02EC4-55E4-135A-69EA-A19A340767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3F81FD-F932-3B71-DF13-7D820220A4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40DD11-41B9-4120-8E28-3BDE666228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15860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EE766E-466E-5DD8-F295-A5316E3182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C979758-E994-4C74-41D1-699607F80A1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29C634-6586-3971-E625-1055BFD537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87E716-1039-4F92-9A32-4166C3DBFCC3}" type="datetimeFigureOut">
              <a:rPr lang="en-US" smtClean="0"/>
              <a:t>1/25/2026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979F183-ADDC-93DD-0F4F-B6995B225E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E819D5-AE0B-E8C5-3216-A4389B698C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40DD11-41B9-4120-8E28-3BDE666228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99948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66B7916-4B91-B25E-6A34-822EC4177F9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B40D9C1-9C69-52F4-289D-1B53EF02F81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FAEC74B-E411-B60A-6E52-9CFBE7ECC0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87E716-1039-4F92-9A32-4166C3DBFCC3}" type="datetimeFigureOut">
              <a:rPr lang="en-US" smtClean="0"/>
              <a:t>1/25/2026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DD7A50-DF8E-F8E6-E140-3236E170F8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59C6BA2-5214-6F89-F29B-C1A9115AF6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40DD11-41B9-4120-8E28-3BDE666228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33847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2480D7-F9D7-46CD-8BCF-9AC3684647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DD5696-1FC9-24BF-6A9F-858341EA14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B1893CC-7788-78AB-FD69-3BE31555BF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87E716-1039-4F92-9A32-4166C3DBFCC3}" type="datetimeFigureOut">
              <a:rPr lang="en-US" smtClean="0"/>
              <a:t>1/25/2026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448975-5B93-C4E7-90A1-BFA2908EB9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2912B68-7F14-D836-DC9B-F62A1EF087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40DD11-41B9-4120-8E28-3BDE666228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65343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3C8AFE-2FF1-8AEC-F8C6-1833318B25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DBBB9F8-93AE-F2FA-6A70-0DCAFBEAB32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FAAD7E8-A9C6-0326-833E-B100DB7BC1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87E716-1039-4F92-9A32-4166C3DBFCC3}" type="datetimeFigureOut">
              <a:rPr lang="en-US" smtClean="0"/>
              <a:t>1/25/2026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05A24A9-3341-2ACE-720D-0D704F8B90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6795E2-BF22-E1D4-DA3C-DD0AEF703F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40DD11-41B9-4120-8E28-3BDE666228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6582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820366-2902-70BF-E4EA-20E62576CA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5E269B-26ED-F8BE-EB23-487C11807C8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B2FDE85-D937-2B24-1398-FF1AF812462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9B96307-2B39-9799-42FB-D8D2B8DEBD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87E716-1039-4F92-9A32-4166C3DBFCC3}" type="datetimeFigureOut">
              <a:rPr lang="en-US" smtClean="0"/>
              <a:t>1/25/2026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1AC8562-3EE5-D8B5-208F-94AF255272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D18FDF7-F001-5339-AC1E-65E26963FA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40DD11-41B9-4120-8E28-3BDE666228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6674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5BF1CF-D33E-990B-6D5B-30A1C80213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50C21B7-3B46-DD57-E12B-6BBC41FCC54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A68EE4F-4351-9D4E-A92F-D6B8681C094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BD1FAA1-472D-1800-BFFF-689D310AE8A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EDCCEEB-9804-70A9-CC5C-841EE720F68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F00C6CF-70C9-E697-AEB9-4DCAD8D0EF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87E716-1039-4F92-9A32-4166C3DBFCC3}" type="datetimeFigureOut">
              <a:rPr lang="en-US" smtClean="0"/>
              <a:t>1/25/2026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EBD1F37-BA2F-EE52-7CC9-C3C22381CC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F80BCB8-F383-6BEE-4C13-4F58EE3178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40DD11-41B9-4120-8E28-3BDE666228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23714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0A6280-CC96-F8C9-A6C5-5C8C53AF4A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5076DF7-10E5-8573-05E5-21BA9E4C6A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87E716-1039-4F92-9A32-4166C3DBFCC3}" type="datetimeFigureOut">
              <a:rPr lang="en-US" smtClean="0"/>
              <a:t>1/25/2026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A3867AB-C9A5-9ED9-B2D3-9BBBB88E3F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9E8DB22-CDB2-DFE0-530B-568EE444D0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40DD11-41B9-4120-8E28-3BDE666228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85271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F559456-465C-F2C9-9A13-3138D92C6C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87E716-1039-4F92-9A32-4166C3DBFCC3}" type="datetimeFigureOut">
              <a:rPr lang="en-US" smtClean="0"/>
              <a:t>1/25/2026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B113622-CCD3-85B3-D141-9D2C33285D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83AD5E4-88D7-0993-5C17-F67CDFADA4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40DD11-41B9-4120-8E28-3BDE666228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35442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FEB02A-304A-EA58-8A2E-0A8335BBB4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580C23-C221-7933-CF28-1D98AD0637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2C02D4B-0D07-6997-7B37-B32F26B59A6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3F535EF-C583-7E05-C4F2-0C7A2FA0C2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87E716-1039-4F92-9A32-4166C3DBFCC3}" type="datetimeFigureOut">
              <a:rPr lang="en-US" smtClean="0"/>
              <a:t>1/25/2026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FA24EEF-26DC-542D-D7F7-882FC5EADB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30FB3DF-6CFE-E7AE-43EE-CD62FA8AB5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40DD11-41B9-4120-8E28-3BDE666228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29065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F67C91-32A7-4563-ECAB-5A8F855208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7DFBBC0-30FD-69DD-80C6-0EF00DB8EA6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7C84153-993A-BE7F-8C8F-DCF92FFF900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AA7D5C4-425C-B36E-1FCF-7B1540FAC9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87E716-1039-4F92-9A32-4166C3DBFCC3}" type="datetimeFigureOut">
              <a:rPr lang="en-US" smtClean="0"/>
              <a:t>1/25/2026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325A4D7-A371-250B-13F5-77753F13D7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7C0E923-B893-2AD8-02B0-DBB1558218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40DD11-41B9-4120-8E28-3BDE666228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49372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C089F18-AC34-F594-FD0B-A205060904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E330070-DFA5-19EC-FDD9-91101409BA1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7D27BE-FABF-0B3A-3129-8EDE323FEC4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87E716-1039-4F92-9A32-4166C3DBFCC3}" type="datetimeFigureOut">
              <a:rPr lang="en-US" smtClean="0"/>
              <a:t>1/25/2026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5AD0761-F2C2-6A9E-ED71-76541DF1F89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7490D2-783B-1BDF-5AB9-C5F4744859A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40DD11-41B9-4120-8E28-3BDE666228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10782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B705CA-1F2E-0732-D999-826F8F839D3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ar-JO" dirty="0"/>
              <a:t>الثورة العربية الكبرى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45CC42C-C9E0-FB84-DED5-ABC16A3DAF7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ar-JO" dirty="0"/>
          </a:p>
          <a:p>
            <a:r>
              <a:rPr lang="ar-JO" dirty="0"/>
              <a:t>معلمة المادة: هديل بديع الروسان</a:t>
            </a:r>
          </a:p>
          <a:p>
            <a:r>
              <a:rPr lang="ar-JO" dirty="0"/>
              <a:t>الدراسات الاجتماعية/ قسم الإنسانيات. </a:t>
            </a:r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559CEDAD-EF0E-E13A-CAA3-4F33F823DD5F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4115" t="-397" r="226" b="92085"/>
          <a:stretch/>
        </p:blipFill>
        <p:spPr bwMode="auto">
          <a:xfrm>
            <a:off x="7880765" y="1030288"/>
            <a:ext cx="2676525" cy="1501897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38735986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E4D287-578F-6637-BED5-6F781EE9678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ar-JO" dirty="0"/>
              <a:t>الشريف الحسين بن علي</a:t>
            </a:r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0E3042A-AB3B-D77C-030F-54D567BA0AB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07102" y="3602038"/>
            <a:ext cx="7104184" cy="2524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198973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73460A-5A77-6C1E-0898-B76991504A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JO" dirty="0"/>
              <a:t>ما الثورة العربية الكبرى؟                                      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DE98F4-119E-CB13-2837-6D95D06B3E2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/>
            <a:r>
              <a:rPr lang="ar-JO" dirty="0"/>
              <a:t>هي ثورة قام بها الأحرار العرب بقيادة الشريف الحسين بن علي؛ للتخلص من الحكم العثماني. </a:t>
            </a:r>
          </a:p>
          <a:p>
            <a:pPr algn="r"/>
            <a:r>
              <a:rPr lang="ar-JO" dirty="0"/>
              <a:t>                                                                                    </a:t>
            </a:r>
          </a:p>
          <a:p>
            <a:pPr algn="r"/>
            <a:r>
              <a:rPr lang="ar-JO" dirty="0"/>
              <a:t>العرب (آسيا العربية) تحت الحكم العثماني الظالم قام الأحرار العرب بالتواصل مع الشريف الحسين بن علي ليخلصهم من الحكم العثماني.  </a:t>
            </a:r>
          </a:p>
          <a:p>
            <a:pPr algn="r"/>
            <a:endParaRPr lang="ar-JO" dirty="0"/>
          </a:p>
          <a:p>
            <a:pPr algn="r"/>
            <a:r>
              <a:rPr lang="ar-JO" dirty="0"/>
              <a:t>عقد الشريف الحسين بن علي اتفاق مع بريطانيا بقيام دولة عربية مستقلة. </a:t>
            </a:r>
          </a:p>
          <a:p>
            <a:pPr algn="r"/>
            <a:r>
              <a:rPr lang="ar-JO" dirty="0"/>
              <a:t>بريطانيا خافت الوعود مع الشريف الحسين وقامت بعقد اتفاق سري مع فرنسا سمي باتفاق سايكس بيكو عام 1916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39670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7AC029-1B96-89FE-9C55-3531F608DE6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000665"/>
          </a:xfrm>
        </p:spPr>
        <p:txBody>
          <a:bodyPr/>
          <a:lstStyle/>
          <a:p>
            <a:r>
              <a:rPr lang="ar-JO" dirty="0"/>
              <a:t>مارس الحكم العثماني الظلم في أواخر عهده.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790FE9E-CB75-5874-AF05-B3230C75C6D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429000"/>
            <a:ext cx="9144000" cy="2591972"/>
          </a:xfrm>
        </p:spPr>
        <p:txBody>
          <a:bodyPr>
            <a:normAutofit/>
          </a:bodyPr>
          <a:lstStyle/>
          <a:p>
            <a:r>
              <a:rPr lang="ar-JO" dirty="0"/>
              <a:t>أفعال الحكم العثماني في البلاد العربية: (حفظ2) </a:t>
            </a:r>
          </a:p>
          <a:p>
            <a:r>
              <a:rPr lang="ar-JO" dirty="0"/>
              <a:t>1- حارب استخدام اللغة العربية. </a:t>
            </a:r>
          </a:p>
          <a:p>
            <a:r>
              <a:rPr lang="ar-JO" dirty="0"/>
              <a:t>2- فرض ضرائب إضافية       </a:t>
            </a:r>
          </a:p>
          <a:p>
            <a:r>
              <a:rPr lang="ar-JO" dirty="0"/>
              <a:t>3- التجنيد العسكري الإجباري. </a:t>
            </a:r>
          </a:p>
          <a:p>
            <a:r>
              <a:rPr lang="ar-JO" dirty="0"/>
              <a:t>4- إهمال التعليم والصحة أدى إلى انتشار الجهل والفقر والأمراض.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18028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4B2C6B-43B0-4BC4-1F15-501138199CB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ar-JO" dirty="0"/>
              <a:t>لماذا؟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3A3ABC8-0931-84DE-C1E8-695B9B8A5F3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429001"/>
            <a:ext cx="9144000" cy="2306636"/>
          </a:xfrm>
        </p:spPr>
        <p:txBody>
          <a:bodyPr/>
          <a:lstStyle/>
          <a:p>
            <a:r>
              <a:rPr lang="ar-JO" dirty="0"/>
              <a:t>لماذا بحث العرب عن قائد؟ بسبب تردي الأوضاع في البلاد، وليخلصهم من الظلم. </a:t>
            </a:r>
          </a:p>
          <a:p>
            <a:r>
              <a:rPr lang="ar-JO" dirty="0"/>
              <a:t>لماذا اختار العرب الشريف الحسين بن علي؟ بسبب مكانته الدينية والسياسية ومن أجل نيل الحرية.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01409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29C48E-0FC3-EF6C-1EE7-09B905D8242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03385" y="679475"/>
            <a:ext cx="10846189" cy="1655762"/>
          </a:xfrm>
        </p:spPr>
        <p:txBody>
          <a:bodyPr>
            <a:normAutofit fontScale="90000"/>
          </a:bodyPr>
          <a:lstStyle/>
          <a:p>
            <a:r>
              <a:rPr lang="ar-JO" dirty="0"/>
              <a:t>قامت الثورة العربية الكبرى في 16/ حزيران/ 1916م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EC8B7AF-4927-6D86-832A-1F42EB2A600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335237"/>
            <a:ext cx="9144000" cy="2922563"/>
          </a:xfrm>
        </p:spPr>
        <p:txBody>
          <a:bodyPr/>
          <a:lstStyle/>
          <a:p>
            <a:pPr algn="r"/>
            <a:r>
              <a:rPr lang="ar-JO" dirty="0"/>
              <a:t>نظّم الشريف الحسين القوات ووضع لهم قادة وهم ( علي/ عبدالله/ فيصل/ زيد) </a:t>
            </a:r>
          </a:p>
          <a:p>
            <a:pPr algn="r"/>
            <a:r>
              <a:rPr lang="ar-JO" dirty="0"/>
              <a:t>*الهدف من الثورة</a:t>
            </a:r>
          </a:p>
          <a:p>
            <a:pPr algn="r"/>
            <a:r>
              <a:rPr lang="ar-JO" dirty="0"/>
              <a:t>تحرير البلاد العربية وتوحيدها وتحسين أوضاع العرب الصحية والتعليمية والاقتصادية. </a:t>
            </a:r>
          </a:p>
          <a:p>
            <a:pPr algn="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7349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FF7703-A33A-F971-17AD-9D471F5385B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351693"/>
            <a:ext cx="9144000" cy="1203495"/>
          </a:xfrm>
        </p:spPr>
        <p:txBody>
          <a:bodyPr/>
          <a:lstStyle/>
          <a:p>
            <a:r>
              <a:rPr lang="ar-JO" dirty="0"/>
              <a:t>راية الثورة العربية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D8DCFCF-AEAB-5454-6523-FE5E5BDE25E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896751"/>
            <a:ext cx="9144000" cy="2461845"/>
          </a:xfrm>
        </p:spPr>
        <p:txBody>
          <a:bodyPr>
            <a:normAutofit/>
          </a:bodyPr>
          <a:lstStyle/>
          <a:p>
            <a:r>
              <a:rPr lang="ar-JO" dirty="0"/>
              <a:t>الأسود: شعار الدولة العباسية، راية الرسول محمد.</a:t>
            </a:r>
          </a:p>
          <a:p>
            <a:r>
              <a:rPr lang="ar-JO" dirty="0"/>
              <a:t>الأخضر: شعار الدولة الفاطمية.</a:t>
            </a:r>
          </a:p>
          <a:p>
            <a:r>
              <a:rPr lang="ar-JO" dirty="0"/>
              <a:t>الأحمر: الأسرة الهاشمية. </a:t>
            </a:r>
          </a:p>
          <a:p>
            <a:r>
              <a:rPr lang="ar-JO" dirty="0"/>
              <a:t>الأبيض: الدولة الأموية</a:t>
            </a:r>
            <a:endParaRPr lang="en-US" dirty="0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2EE7D718-AC3D-40E0-94F9-4DA8C317074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0925" t="15413" r="38419" b="48684"/>
          <a:stretch>
            <a:fillRect/>
          </a:stretch>
        </p:blipFill>
        <p:spPr>
          <a:xfrm>
            <a:off x="2236764" y="1600201"/>
            <a:ext cx="6865034" cy="20018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213488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1739EC-E92E-4AE7-51AB-EAED9B347D2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1325415"/>
          </a:xfrm>
        </p:spPr>
        <p:txBody>
          <a:bodyPr/>
          <a:lstStyle/>
          <a:p>
            <a:r>
              <a:rPr lang="ar-JO" dirty="0"/>
              <a:t>ما هي وعود بريطانيا؟ 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53443D2-FC9F-C9C7-D6DB-22F2E58F8BF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546253"/>
            <a:ext cx="9144000" cy="3910818"/>
          </a:xfrm>
        </p:spPr>
        <p:txBody>
          <a:bodyPr/>
          <a:lstStyle/>
          <a:p>
            <a:r>
              <a:rPr lang="ar-JO" dirty="0"/>
              <a:t>قيام دولة عربية موحدة في آسيا.</a:t>
            </a:r>
          </a:p>
          <a:p>
            <a:r>
              <a:rPr lang="ar-JO" dirty="0"/>
              <a:t>خالفت الوعود وقامت بعقد اتفاق سري مع فرنسا (اتفاقية سايكس بيكو عام 1916) </a:t>
            </a:r>
          </a:p>
          <a:p>
            <a:r>
              <a:rPr lang="ar-JO" dirty="0"/>
              <a:t>وتنص على:</a:t>
            </a:r>
          </a:p>
          <a:p>
            <a:r>
              <a:rPr lang="ar-JO" dirty="0"/>
              <a:t>وضع الأردن وفلسطين والعراق تحت الانتداب البريطاني</a:t>
            </a:r>
          </a:p>
          <a:p>
            <a:r>
              <a:rPr lang="ar-JO" dirty="0"/>
              <a:t>ووضع سوريا ولبنان تحت الانتداب الفرنسي.</a:t>
            </a:r>
          </a:p>
          <a:p>
            <a:r>
              <a:rPr lang="ar-JO" dirty="0"/>
              <a:t>الانتداب: الاحتلال. </a:t>
            </a:r>
          </a:p>
          <a:p>
            <a:endParaRPr lang="ar-JO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010388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75FD56-8FDD-B134-C83E-239E27E75D8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2"/>
            <a:ext cx="9144000" cy="3449637"/>
          </a:xfrm>
        </p:spPr>
        <p:txBody>
          <a:bodyPr>
            <a:normAutofit/>
          </a:bodyPr>
          <a:lstStyle/>
          <a:p>
            <a:r>
              <a:rPr lang="ar-JO" dirty="0"/>
              <a:t>الشريف الحسين بن علي ملكًا على العرب لكن اقتصر حكمه للحجاز ووصى أن يدفن في باحات المسجد الأقصى وكان له ذلك.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528697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315</Words>
  <Application>Microsoft Office PowerPoint</Application>
  <PresentationFormat>Widescreen</PresentationFormat>
  <Paragraphs>38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 Theme</vt:lpstr>
      <vt:lpstr>الثورة العربية الكبرى</vt:lpstr>
      <vt:lpstr>الشريف الحسين بن علي</vt:lpstr>
      <vt:lpstr>ما الثورة العربية الكبرى؟                                      </vt:lpstr>
      <vt:lpstr>مارس الحكم العثماني الظلم في أواخر عهده.</vt:lpstr>
      <vt:lpstr>لماذا؟</vt:lpstr>
      <vt:lpstr>قامت الثورة العربية الكبرى في 16/ حزيران/ 1916م</vt:lpstr>
      <vt:lpstr>راية الثورة العربية</vt:lpstr>
      <vt:lpstr>ما هي وعود بريطانيا؟ </vt:lpstr>
      <vt:lpstr>الشريف الحسين بن علي ملكًا على العرب لكن اقتصر حكمه للحجاز ووصى أن يدفن في باحات المسجد الأقصى وكان له ذلك.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Malak Alrousan</dc:creator>
  <cp:lastModifiedBy>Malak Alrousan</cp:lastModifiedBy>
  <cp:revision>1</cp:revision>
  <dcterms:created xsi:type="dcterms:W3CDTF">2026-01-25T11:58:44Z</dcterms:created>
  <dcterms:modified xsi:type="dcterms:W3CDTF">2026-01-25T11:59:06Z</dcterms:modified>
</cp:coreProperties>
</file>