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90" r:id="rId4"/>
    <p:sldId id="297" r:id="rId5"/>
    <p:sldId id="288" r:id="rId6"/>
    <p:sldId id="302" r:id="rId7"/>
    <p:sldId id="303" r:id="rId8"/>
    <p:sldId id="304" r:id="rId9"/>
    <p:sldId id="305" r:id="rId10"/>
    <p:sldId id="311" r:id="rId11"/>
    <p:sldId id="312" r:id="rId12"/>
    <p:sldId id="313" r:id="rId13"/>
    <p:sldId id="314" r:id="rId14"/>
    <p:sldId id="315" r:id="rId15"/>
    <p:sldId id="316" r:id="rId16"/>
    <p:sldId id="319" r:id="rId17"/>
    <p:sldId id="320" r:id="rId18"/>
    <p:sldId id="321" r:id="rId19"/>
    <p:sldId id="322" r:id="rId20"/>
    <p:sldId id="32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DBAA-C299-499B-8D96-4291971F6B8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54E2-24F5-45AA-8E4C-FFCE7BDCD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0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DBAA-C299-499B-8D96-4291971F6B8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54E2-24F5-45AA-8E4C-FFCE7BDCD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4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DBAA-C299-499B-8D96-4291971F6B8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54E2-24F5-45AA-8E4C-FFCE7BDCD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0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DBAA-C299-499B-8D96-4291971F6B8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54E2-24F5-45AA-8E4C-FFCE7BDCD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DBAA-C299-499B-8D96-4291971F6B8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54E2-24F5-45AA-8E4C-FFCE7BDCD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DBAA-C299-499B-8D96-4291971F6B8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54E2-24F5-45AA-8E4C-FFCE7BDCD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0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DBAA-C299-499B-8D96-4291971F6B8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54E2-24F5-45AA-8E4C-FFCE7BDCD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DBAA-C299-499B-8D96-4291971F6B8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54E2-24F5-45AA-8E4C-FFCE7BDCD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0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DBAA-C299-499B-8D96-4291971F6B8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54E2-24F5-45AA-8E4C-FFCE7BDCD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DBAA-C299-499B-8D96-4291971F6B8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54E2-24F5-45AA-8E4C-FFCE7BDCD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5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DBAA-C299-499B-8D96-4291971F6B8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54E2-24F5-45AA-8E4C-FFCE7BDCD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9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6DBAA-C299-499B-8D96-4291971F6B8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054E2-24F5-45AA-8E4C-FFCE7BDCD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7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2" Type="http://schemas.microsoft.com/office/2007/relationships/media" Target="../media/media18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ee Vectors | Open book gre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b="6476"/>
          <a:stretch/>
        </p:blipFill>
        <p:spPr bwMode="auto">
          <a:xfrm>
            <a:off x="312329" y="0"/>
            <a:ext cx="11705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43692" y="587830"/>
            <a:ext cx="1068541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dirty="0" smtClean="0"/>
              <a:t>انا استطيع قراءة مقاطع المد القصير </a:t>
            </a:r>
          </a:p>
          <a:p>
            <a:pPr lvl="2" algn="r" rtl="1">
              <a:lnSpc>
                <a:spcPct val="150000"/>
              </a:lnSpc>
            </a:pP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بِ         </a:t>
            </a: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فَ    حُ                  فِ    حـِ            </a:t>
            </a: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بَ</a:t>
            </a:r>
            <a:endParaRPr lang="ar-JO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JO" sz="6000" b="1" dirty="0" smtClean="0">
                <a:latin typeface="Arial" panose="020B0604020202020204" pitchFamily="34" charset="0"/>
              </a:rPr>
              <a:t>   حَ      </a:t>
            </a:r>
            <a:r>
              <a:rPr lang="ar-JO" sz="6000" b="1" dirty="0">
                <a:latin typeface="Arial" panose="020B0604020202020204" pitchFamily="34" charset="0"/>
              </a:rPr>
              <a:t>فُـ        </a:t>
            </a:r>
            <a:r>
              <a:rPr lang="ar-JO" sz="6000" b="1" dirty="0" smtClean="0">
                <a:latin typeface="Arial" panose="020B0604020202020204" pitchFamily="34" charset="0"/>
              </a:rPr>
              <a:t>   </a:t>
            </a:r>
            <a:r>
              <a:rPr lang="ar-JO" sz="6000" b="1" dirty="0" smtClean="0">
                <a:latin typeface="Arial" panose="020B0604020202020204" pitchFamily="34" charset="0"/>
              </a:rPr>
              <a:t> </a:t>
            </a: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بُ         </a:t>
            </a:r>
            <a:r>
              <a:rPr lang="ar-J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sz="20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1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90"/>
    </mc:Choice>
    <mc:Fallback>
      <p:transition spd="slow" advTm="25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476103" y="903514"/>
            <a:ext cx="9624887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  <a:defRPr/>
            </a:pPr>
            <a:r>
              <a:rPr lang="ar-JO" sz="30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فَـريدُ</a:t>
            </a:r>
            <a:endParaRPr lang="en-US" sz="30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35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0"/>
    </mc:Choice>
    <mc:Fallback>
      <p:transition spd="slow" advTm="2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093492"/>
            <a:ext cx="9837683" cy="4997587"/>
          </a:xfrm>
        </p:spPr>
        <p:txBody>
          <a:bodyPr>
            <a:noAutofit/>
          </a:bodyPr>
          <a:lstStyle/>
          <a:p>
            <a:pPr algn="ctr"/>
            <a:r>
              <a:rPr lang="ar-JO" sz="25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فَرَسُ</a:t>
            </a:r>
            <a:endParaRPr lang="en-US" sz="25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8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3"/>
    </mc:Choice>
    <mc:Fallback>
      <p:transition spd="slow" advTm="1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191883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11844" y="958803"/>
            <a:ext cx="9837683" cy="4997587"/>
          </a:xfrm>
        </p:spPr>
        <p:txBody>
          <a:bodyPr>
            <a:noAutofit/>
          </a:bodyPr>
          <a:lstStyle/>
          <a:p>
            <a:pPr algn="ctr"/>
            <a:r>
              <a:rPr lang="ar-JO" sz="32000" b="1" dirty="0" smtClean="0">
                <a:latin typeface="Arial" pitchFamily="34" charset="0"/>
                <a:cs typeface="Arial" pitchFamily="34" charset="0"/>
              </a:rPr>
              <a:t>فـازَ</a:t>
            </a:r>
            <a:endParaRPr lang="en-US" sz="3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1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9"/>
    </mc:Choice>
    <mc:Fallback>
      <p:transition spd="slow" advTm="1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191883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9596" y="1017172"/>
            <a:ext cx="10657490" cy="3799408"/>
          </a:xfrm>
        </p:spPr>
        <p:txBody>
          <a:bodyPr>
            <a:noAutofit/>
          </a:bodyPr>
          <a:lstStyle/>
          <a:p>
            <a:pPr algn="ctr"/>
            <a:r>
              <a:rPr lang="ar-JO" sz="25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جَــرَفَ</a:t>
            </a:r>
            <a:endParaRPr lang="en-US" sz="25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4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4"/>
    </mc:Choice>
    <mc:Fallback>
      <p:transition spd="slow" advTm="1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152694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9596" y="1210424"/>
            <a:ext cx="10657490" cy="3799408"/>
          </a:xfrm>
        </p:spPr>
        <p:txBody>
          <a:bodyPr>
            <a:noAutofit/>
          </a:bodyPr>
          <a:lstStyle/>
          <a:p>
            <a:pPr algn="ctr"/>
            <a:r>
              <a:rPr lang="ar-JO" sz="26700" b="1" dirty="0" smtClean="0">
                <a:latin typeface="Arial" pitchFamily="34" charset="0"/>
                <a:cs typeface="Arial" pitchFamily="34" charset="0"/>
              </a:rPr>
              <a:t>رَفَـع</a:t>
            </a:r>
            <a:r>
              <a:rPr lang="ar-JO" sz="267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َ</a:t>
            </a:r>
            <a:endParaRPr lang="en-US" sz="26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2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0"/>
    </mc:Choice>
    <mc:Fallback>
      <p:transition spd="slow" advTm="1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113506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76116" y="954488"/>
            <a:ext cx="10342180" cy="4171557"/>
          </a:xfrm>
        </p:spPr>
        <p:txBody>
          <a:bodyPr>
            <a:noAutofit/>
          </a:bodyPr>
          <a:lstStyle/>
          <a:p>
            <a:pPr algn="ctr"/>
            <a:r>
              <a:rPr lang="ar-JO" sz="26700" b="1" dirty="0">
                <a:latin typeface="Arial" pitchFamily="34" charset="0"/>
                <a:cs typeface="Arial" pitchFamily="34" charset="0"/>
              </a:rPr>
              <a:t>فارِسُ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6"/>
    </mc:Choice>
    <mc:Fallback>
      <p:transition spd="slow" advTm="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113506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44286" y="954488"/>
            <a:ext cx="10342180" cy="4171557"/>
          </a:xfrm>
        </p:spPr>
        <p:txBody>
          <a:bodyPr>
            <a:noAutofit/>
          </a:bodyPr>
          <a:lstStyle/>
          <a:p>
            <a:pPr algn="ctr"/>
            <a:r>
              <a:rPr lang="ar-JO" sz="22300" b="1" dirty="0" smtClean="0">
                <a:latin typeface="Arial" pitchFamily="34" charset="0"/>
                <a:cs typeface="Arial" pitchFamily="34" charset="0"/>
              </a:rPr>
              <a:t>حاسوبُ</a:t>
            </a:r>
            <a:endParaRPr lang="ar-JO" sz="22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7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1"/>
    </mc:Choice>
    <mc:Fallback>
      <p:transition spd="slow" advTm="1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113506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2607" y="889174"/>
            <a:ext cx="10342180" cy="4171557"/>
          </a:xfrm>
        </p:spPr>
        <p:txBody>
          <a:bodyPr>
            <a:noAutofit/>
          </a:bodyPr>
          <a:lstStyle/>
          <a:p>
            <a:pPr algn="ctr"/>
            <a:r>
              <a:rPr lang="ar-JO" sz="26700" b="1" dirty="0" smtClean="0">
                <a:latin typeface="Arial" pitchFamily="34" charset="0"/>
                <a:cs typeface="Arial" pitchFamily="34" charset="0"/>
              </a:rPr>
              <a:t>بِحارُ</a:t>
            </a:r>
            <a:endParaRPr lang="ar-JO" sz="26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6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0"/>
    </mc:Choice>
    <mc:Fallback>
      <p:transition spd="slow" advTm="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35129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199606" y="691697"/>
            <a:ext cx="9182936" cy="460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  <a:defRPr/>
            </a:pPr>
            <a:r>
              <a:rPr lang="ar-JO" sz="2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حُـبوبُ</a:t>
            </a:r>
            <a:endParaRPr lang="en-US" sz="2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689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8"/>
    </mc:Choice>
    <mc:Fallback>
      <p:transition spd="slow" advTm="2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35129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578428" y="456565"/>
            <a:ext cx="9182936" cy="460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  <a:defRPr/>
            </a:pPr>
            <a:r>
              <a:rPr lang="ar-JO" sz="30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حَـديدُ</a:t>
            </a:r>
            <a:endParaRPr lang="en-US" sz="30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043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7"/>
    </mc:Choice>
    <mc:Fallback>
      <p:transition spd="slow" advTm="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ee Vectors | Open book gre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b="6476"/>
          <a:stretch/>
        </p:blipFill>
        <p:spPr bwMode="auto">
          <a:xfrm>
            <a:off x="255725" y="0"/>
            <a:ext cx="11705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7531" y="788695"/>
            <a:ext cx="1018902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dirty="0" smtClean="0"/>
              <a:t>انا استطيع قراءة مقاطع المد الطويل </a:t>
            </a:r>
          </a:p>
          <a:p>
            <a:pPr algn="r"/>
            <a:r>
              <a:rPr lang="ar-JO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ar-JO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حيـ     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فـو          </a:t>
            </a:r>
          </a:p>
          <a:p>
            <a:pPr algn="r" rtl="1"/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JO" sz="6600" b="1" smtClean="0">
                <a:latin typeface="Arial" panose="020B0604020202020204" pitchFamily="34" charset="0"/>
                <a:cs typeface="Arial" panose="020B0604020202020204" pitchFamily="34" charset="0"/>
              </a:rPr>
              <a:t>فـي     </a:t>
            </a:r>
            <a:r>
              <a:rPr lang="ar-JO" sz="6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6600" b="1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ar-JO" sz="66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بـو      حي               </a:t>
            </a:r>
            <a:r>
              <a:rPr lang="ar-JO" sz="6600" b="1" dirty="0" err="1" smtClean="0">
                <a:latin typeface="Arial" panose="020B0604020202020204" pitchFamily="34" charset="0"/>
              </a:rPr>
              <a:t>فـا</a:t>
            </a:r>
            <a:r>
              <a:rPr lang="ar-JO" sz="6600" b="1" dirty="0" smtClean="0">
                <a:latin typeface="Arial" panose="020B0604020202020204" pitchFamily="34" charset="0"/>
              </a:rPr>
              <a:t>     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حـو         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بـي  </a:t>
            </a:r>
          </a:p>
          <a:p>
            <a:pPr algn="r" rtl="1"/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sz="20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8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94"/>
    </mc:Choice>
    <mc:Fallback>
      <p:transition spd="slow" advTm="17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35129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439218" y="286748"/>
            <a:ext cx="9182936" cy="460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  <a:defRPr/>
            </a:pPr>
            <a:r>
              <a:rPr lang="ar-JO" sz="30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حَـريرُ</a:t>
            </a:r>
            <a:endParaRPr lang="en-US" sz="30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10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5"/>
    </mc:Choice>
    <mc:Fallback>
      <p:transition spd="slow" advTm="4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mium Vector | Children with books on whit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59" y="113212"/>
            <a:ext cx="448824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22515" y="635726"/>
            <a:ext cx="6119878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JO" sz="158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هيا </a:t>
            </a:r>
            <a:r>
              <a:rPr lang="ar-JO" sz="158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نقرأ</a:t>
            </a:r>
            <a:endParaRPr lang="en-US" sz="15800" b="1" dirty="0" smtClean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r"/>
            <a:r>
              <a:rPr lang="ar-JO" sz="158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يا أبطال </a:t>
            </a:r>
            <a:endParaRPr lang="en-US" sz="158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66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98">
        <p15:prstTrans prst="curtains"/>
      </p:transition>
    </mc:Choice>
    <mc:Fallback>
      <p:transition spd="slow" advTm="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09600" y="1136469"/>
            <a:ext cx="9431121" cy="3997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  <a:defRPr/>
            </a:pPr>
            <a:r>
              <a:rPr lang="ar-JO" sz="28700" b="1" dirty="0" smtClean="0">
                <a:ln/>
              </a:rPr>
              <a:t>بـابُ</a:t>
            </a:r>
            <a:endParaRPr lang="en-US" sz="28700" b="1" dirty="0">
              <a:ln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129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6"/>
    </mc:Choice>
    <mc:Fallback>
      <p:transition spd="slow" advTm="2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66800" y="1071155"/>
            <a:ext cx="9431121" cy="3997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  <a:defRPr/>
            </a:pPr>
            <a:r>
              <a:rPr lang="ar-JO" sz="28700" b="1" dirty="0" smtClean="0">
                <a:ln/>
              </a:rPr>
              <a:t>بـارِدُ</a:t>
            </a:r>
            <a:endParaRPr lang="en-US" sz="28700" b="1" dirty="0">
              <a:ln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36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5"/>
    </mc:Choice>
    <mc:Fallback>
      <p:transition spd="slow" advTm="1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80439" y="1162594"/>
            <a:ext cx="9431121" cy="3997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  <a:defRPr/>
            </a:pPr>
            <a:r>
              <a:rPr lang="ar-JO" sz="28700" b="1" dirty="0" smtClean="0">
                <a:ln/>
              </a:rPr>
              <a:t>دُبُ</a:t>
            </a:r>
            <a:endParaRPr lang="en-US" sz="28700" b="1" dirty="0">
              <a:ln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55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1"/>
    </mc:Choice>
    <mc:Fallback>
      <p:transition spd="slow" advTm="1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63188" y="914400"/>
            <a:ext cx="9431121" cy="3997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  <a:defRPr/>
            </a:pPr>
            <a:r>
              <a:rPr lang="ar-JO" sz="28700" b="1" dirty="0" smtClean="0">
                <a:ln/>
              </a:rPr>
              <a:t>بـاعَ</a:t>
            </a:r>
            <a:endParaRPr lang="en-US" sz="28700" b="1" dirty="0">
              <a:ln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06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8"/>
    </mc:Choice>
    <mc:Fallback>
      <p:transition spd="slow" advTm="1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37063" y="888274"/>
            <a:ext cx="9431121" cy="3997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  <a:defRPr/>
            </a:pPr>
            <a:r>
              <a:rPr lang="ar-JO" sz="28700" b="1" dirty="0" smtClean="0">
                <a:ln/>
              </a:rPr>
              <a:t>بـابُ</a:t>
            </a:r>
            <a:endParaRPr lang="en-US" sz="28700" b="1" dirty="0">
              <a:ln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98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9"/>
    </mc:Choice>
    <mc:Fallback>
      <p:transition spd="slow" advTm="2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80439" y="927463"/>
            <a:ext cx="9431121" cy="3997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  <a:defRPr/>
            </a:pPr>
            <a:r>
              <a:rPr lang="ar-JO" sz="28700" b="1" dirty="0" smtClean="0">
                <a:ln/>
              </a:rPr>
              <a:t>عَـبيرُ</a:t>
            </a:r>
            <a:endParaRPr lang="en-US" sz="28700" b="1" dirty="0">
              <a:ln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6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3"/>
    </mc:Choice>
    <mc:Fallback>
      <p:transition spd="slow" advTm="1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56</Words>
  <Application>Microsoft Office PowerPoint</Application>
  <PresentationFormat>Widescreen</PresentationFormat>
  <Paragraphs>26</Paragraphs>
  <Slides>20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فَرَسُ</vt:lpstr>
      <vt:lpstr>فـازَ</vt:lpstr>
      <vt:lpstr>جَــرَفَ</vt:lpstr>
      <vt:lpstr>رَفَـعَ</vt:lpstr>
      <vt:lpstr>فارِسُ</vt:lpstr>
      <vt:lpstr>حاسوبُ</vt:lpstr>
      <vt:lpstr>بِحارُ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Magic Systems</dc:creator>
  <cp:lastModifiedBy>Magic Systems</cp:lastModifiedBy>
  <cp:revision>13</cp:revision>
  <dcterms:created xsi:type="dcterms:W3CDTF">2025-11-26T18:16:21Z</dcterms:created>
  <dcterms:modified xsi:type="dcterms:W3CDTF">2026-01-17T11:38:03Z</dcterms:modified>
</cp:coreProperties>
</file>