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5F9-02DB-4FF6-8F05-720722B591A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DE29-DC4E-496D-BA7E-703187D9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8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5F9-02DB-4FF6-8F05-720722B591A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DE29-DC4E-496D-BA7E-703187D9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4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5F9-02DB-4FF6-8F05-720722B591A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DE29-DC4E-496D-BA7E-703187D9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1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5F9-02DB-4FF6-8F05-720722B591A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DE29-DC4E-496D-BA7E-703187D9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5F9-02DB-4FF6-8F05-720722B591A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DE29-DC4E-496D-BA7E-703187D9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5F9-02DB-4FF6-8F05-720722B591A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DE29-DC4E-496D-BA7E-703187D9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5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5F9-02DB-4FF6-8F05-720722B591A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DE29-DC4E-496D-BA7E-703187D9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6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5F9-02DB-4FF6-8F05-720722B591A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DE29-DC4E-496D-BA7E-703187D9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2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5F9-02DB-4FF6-8F05-720722B591A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DE29-DC4E-496D-BA7E-703187D9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9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5F9-02DB-4FF6-8F05-720722B591A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DE29-DC4E-496D-BA7E-703187D9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E5F9-02DB-4FF6-8F05-720722B591A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DE29-DC4E-496D-BA7E-703187D9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1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BE5F9-02DB-4FF6-8F05-720722B591A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CDE29-DC4E-496D-BA7E-703187D9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0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s | Open book gre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6476"/>
          <a:stretch/>
        </p:blipFill>
        <p:spPr bwMode="auto">
          <a:xfrm>
            <a:off x="168637" y="0"/>
            <a:ext cx="11705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761" y="849086"/>
            <a:ext cx="106854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dirty="0" smtClean="0"/>
              <a:t>انا استطيع قراءة مقاطع المد القصير </a:t>
            </a:r>
          </a:p>
          <a:p>
            <a:pPr algn="r" rtl="1"/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جَ      زِ           </a:t>
            </a:r>
            <a:r>
              <a:rPr lang="ar-JO" sz="6000" b="1" dirty="0" smtClean="0">
                <a:latin typeface="Arial" panose="020B0604020202020204" pitchFamily="34" charset="0"/>
              </a:rPr>
              <a:t>عَ</a:t>
            </a:r>
            <a:endParaRPr lang="ar-JO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ctr">
              <a:lnSpc>
                <a:spcPct val="150000"/>
              </a:lnSpc>
            </a:pP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جـِ                زَ     عِـ</a:t>
            </a:r>
          </a:p>
          <a:p>
            <a:pPr algn="ctr">
              <a:lnSpc>
                <a:spcPct val="150000"/>
              </a:lnSpc>
            </a:pP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زُ                عُ      جُ    </a:t>
            </a:r>
            <a:r>
              <a:rPr lang="ar-J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sz="2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9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84"/>
    </mc:Choice>
    <mc:Fallback>
      <p:transition spd="slow" advTm="40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8" y="195943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13458" y="1075510"/>
            <a:ext cx="7543802" cy="4763589"/>
          </a:xfrm>
        </p:spPr>
        <p:txBody>
          <a:bodyPr>
            <a:normAutofit/>
          </a:bodyPr>
          <a:lstStyle/>
          <a:p>
            <a:pPr algn="ctr"/>
            <a:r>
              <a:rPr lang="ar-JO" sz="30000" dirty="0"/>
              <a:t>زِرُ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3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2">
        <p:fade/>
      </p:transition>
    </mc:Choice>
    <mc:Fallback>
      <p:transition spd="med" advTm="3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8" y="195943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96338" y="775063"/>
            <a:ext cx="7543802" cy="4750526"/>
          </a:xfrm>
        </p:spPr>
        <p:txBody>
          <a:bodyPr/>
          <a:lstStyle/>
          <a:p>
            <a:pPr algn="ctr"/>
            <a:r>
              <a:rPr lang="ar-JO" sz="30000" dirty="0" smtClean="0"/>
              <a:t>جَـزَرُ</a:t>
            </a:r>
            <a:endParaRPr lang="ar-JO" sz="30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0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11">
        <p:fade/>
      </p:transition>
    </mc:Choice>
    <mc:Fallback>
      <p:transition spd="med" advTm="5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3" y="222069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1652" y="866502"/>
            <a:ext cx="7543802" cy="4933406"/>
          </a:xfrm>
        </p:spPr>
        <p:txBody>
          <a:bodyPr/>
          <a:lstStyle/>
          <a:p>
            <a:pPr algn="ctr"/>
            <a:r>
              <a:rPr lang="ar-JO" sz="30000" dirty="0"/>
              <a:t>زارَ</a:t>
            </a:r>
          </a:p>
        </p:txBody>
      </p:sp>
    </p:spTree>
    <p:extLst>
      <p:ext uri="{BB962C8B-B14F-4D97-AF65-F5344CB8AC3E}">
        <p14:creationId xmlns:p14="http://schemas.microsoft.com/office/powerpoint/2010/main" val="331775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2">
        <p:fade/>
      </p:transition>
    </mc:Choice>
    <mc:Fallback>
      <p:transition spd="med" advTm="3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85643" y="1114697"/>
            <a:ext cx="621035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23900" b="1" dirty="0">
                <a:ln/>
              </a:rPr>
              <a:t>راعـي</a:t>
            </a:r>
            <a:endParaRPr lang="en-US" sz="23900" b="1" dirty="0">
              <a:ln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3"/>
    </mc:Choice>
    <mc:Fallback>
      <p:transition spd="slow" advTm="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12519" y="920933"/>
            <a:ext cx="5827236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28700" b="1" dirty="0">
                <a:ln/>
              </a:rPr>
              <a:t>عـودُ</a:t>
            </a:r>
            <a:endParaRPr lang="en-US" sz="28700" b="1" dirty="0">
              <a:ln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9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55">
        <p14:prism dir="u"/>
      </p:transition>
    </mc:Choice>
    <mc:Fallback>
      <p:transition spd="slow" advTm="4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09600" y="679269"/>
            <a:ext cx="9431121" cy="3997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ar-JO" sz="28700" b="1" dirty="0" smtClean="0">
                <a:ln/>
              </a:rPr>
              <a:t>زَرَعَ</a:t>
            </a:r>
            <a:endParaRPr lang="en-US" sz="28700" b="1" dirty="0">
              <a:ln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918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3"/>
    </mc:Choice>
    <mc:Fallback>
      <p:transition spd="slow" advTm="2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09600" y="679269"/>
            <a:ext cx="9431121" cy="3997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ar-JO" sz="28700" b="1" dirty="0" smtClean="0">
                <a:ln/>
              </a:rPr>
              <a:t>باعَ</a:t>
            </a:r>
            <a:endParaRPr lang="en-US" sz="28700" b="1" dirty="0">
              <a:ln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21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9"/>
    </mc:Choice>
    <mc:Fallback>
      <p:transition spd="slow" advTm="1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56755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20795" y="953588"/>
            <a:ext cx="747672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28700" b="1" dirty="0">
                <a:ln/>
              </a:rPr>
              <a:t>عَـدَسُ</a:t>
            </a:r>
            <a:endParaRPr lang="en-US" sz="28700" b="1" dirty="0">
              <a:ln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6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2"/>
    </mc:Choice>
    <mc:Fallback>
      <p:transition spd="slow" advTm="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09600" y="1136469"/>
            <a:ext cx="9431121" cy="3997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ar-JO" sz="28700" b="1" dirty="0">
                <a:ln/>
              </a:rPr>
              <a:t>عادَ</a:t>
            </a:r>
            <a:endParaRPr lang="en-US" sz="28700" b="1" dirty="0">
              <a:ln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108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3"/>
    </mc:Choice>
    <mc:Fallback>
      <p:transition spd="slow" advTm="2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Vectors | Open book gre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6476"/>
          <a:stretch/>
        </p:blipFill>
        <p:spPr bwMode="auto">
          <a:xfrm>
            <a:off x="325391" y="0"/>
            <a:ext cx="11705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765" y="548640"/>
            <a:ext cx="101890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dirty="0" smtClean="0"/>
              <a:t>انا استطيع قراءة مقاطع المد الطويل </a:t>
            </a:r>
          </a:p>
          <a:p>
            <a:pPr algn="r"/>
            <a:r>
              <a:rPr lang="ar-JO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ar-JO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عا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جو            زي    </a:t>
            </a:r>
          </a:p>
          <a:p>
            <a:pPr algn="r"/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JO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زو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جـي       </a:t>
            </a:r>
            <a:r>
              <a:rPr lang="ar-JO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عـو</a:t>
            </a:r>
            <a:endParaRPr lang="ar-JO" sz="6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6600" b="1" dirty="0" smtClean="0">
                <a:latin typeface="Arial" panose="020B0604020202020204" pitchFamily="34" charset="0"/>
              </a:rPr>
              <a:t>  </a:t>
            </a:r>
            <a:r>
              <a:rPr lang="ar-JO" sz="6600" b="1" dirty="0" err="1" smtClean="0">
                <a:latin typeface="Arial" panose="020B0604020202020204" pitchFamily="34" charset="0"/>
              </a:rPr>
              <a:t>زا</a:t>
            </a:r>
            <a:r>
              <a:rPr lang="ar-JO" sz="6600" b="1" dirty="0" smtClean="0">
                <a:latin typeface="Arial" panose="020B0604020202020204" pitchFamily="34" charset="0"/>
              </a:rPr>
              <a:t>        </a:t>
            </a:r>
            <a:r>
              <a:rPr lang="ar-JO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جا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عـي  </a:t>
            </a:r>
          </a:p>
          <a:p>
            <a:pPr algn="r"/>
            <a:r>
              <a:rPr lang="ar-JO" sz="6600" b="1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ar-JO" sz="2400" b="1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ar-JO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2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16"/>
    </mc:Choice>
    <mc:Fallback>
      <p:transition spd="slow" advTm="19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mium Vector | Children with books on whit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59" y="152400"/>
            <a:ext cx="448824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22515" y="635726"/>
            <a:ext cx="6119878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JO" sz="158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هيا </a:t>
            </a:r>
            <a:r>
              <a:rPr lang="ar-JO" sz="158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نقرأ</a:t>
            </a:r>
            <a:endParaRPr lang="en-US" sz="15800" b="1" dirty="0" smtClean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r"/>
            <a:r>
              <a:rPr lang="ar-JO" sz="158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يا أبطال </a:t>
            </a:r>
            <a:endParaRPr lang="en-US" sz="158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6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323">
        <p15:prstTrans prst="curtains"/>
      </p:transition>
    </mc:Choice>
    <mc:Fallback>
      <p:transition spd="slow" advTm="13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9" y="209006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31022" y="657498"/>
            <a:ext cx="7543802" cy="5338354"/>
          </a:xfrm>
        </p:spPr>
        <p:txBody>
          <a:bodyPr>
            <a:normAutofit/>
          </a:bodyPr>
          <a:lstStyle/>
          <a:p>
            <a:pPr algn="ctr"/>
            <a:r>
              <a:rPr lang="ar-JO" sz="30000" dirty="0"/>
              <a:t>دَرَجُ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69">
        <p:fade/>
      </p:transition>
    </mc:Choice>
    <mc:Fallback>
      <p:transition spd="med" advTm="11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1" y="117566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1580" y="435263"/>
            <a:ext cx="6994222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0000" dirty="0">
                <a:latin typeface="+mj-lt"/>
                <a:ea typeface="+mj-ea"/>
                <a:cs typeface="+mj-cs"/>
              </a:rPr>
              <a:t>جِـدارُ</a:t>
            </a:r>
            <a:endParaRPr lang="en-US" sz="300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2"/>
    </mc:Choice>
    <mc:Fallback>
      <p:transition spd="slow" advTm="1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9" y="209006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2228" y="343989"/>
            <a:ext cx="8573488" cy="5847806"/>
          </a:xfrm>
        </p:spPr>
        <p:txBody>
          <a:bodyPr>
            <a:noAutofit/>
          </a:bodyPr>
          <a:lstStyle/>
          <a:p>
            <a:r>
              <a:rPr lang="ar-JO" sz="30000" dirty="0"/>
              <a:t>جَـرَسُ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2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35">
        <p:fade/>
      </p:transition>
    </mc:Choice>
    <mc:Fallback>
      <p:transition spd="med" advTm="11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8" y="195943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4715" y="812074"/>
            <a:ext cx="7543802" cy="5299166"/>
          </a:xfrm>
        </p:spPr>
        <p:txBody>
          <a:bodyPr>
            <a:normAutofit/>
          </a:bodyPr>
          <a:lstStyle/>
          <a:p>
            <a:pPr algn="ctr"/>
            <a:r>
              <a:rPr lang="ar-JO" sz="30000" dirty="0"/>
              <a:t>دَجاجُ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7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4">
        <p:fade/>
      </p:transition>
    </mc:Choice>
    <mc:Fallback>
      <p:transition spd="med" advTm="5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8" y="195943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43640" y="500744"/>
            <a:ext cx="7543802" cy="5155474"/>
          </a:xfrm>
        </p:spPr>
        <p:txBody>
          <a:bodyPr/>
          <a:lstStyle/>
          <a:p>
            <a:pPr algn="ctr"/>
            <a:r>
              <a:rPr lang="ar-JO" sz="30000" dirty="0"/>
              <a:t>راجي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1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4">
        <p:fade/>
      </p:transition>
    </mc:Choice>
    <mc:Fallback>
      <p:transition spd="med" advTm="4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8" y="195943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1611" y="762001"/>
            <a:ext cx="7543802" cy="4763589"/>
          </a:xfrm>
        </p:spPr>
        <p:txBody>
          <a:bodyPr/>
          <a:lstStyle/>
          <a:p>
            <a:pPr algn="ctr"/>
            <a:r>
              <a:rPr lang="ar-JO" sz="30000" dirty="0"/>
              <a:t>زُجاجُ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55">
        <p:fade/>
      </p:transition>
    </mc:Choice>
    <mc:Fallback>
      <p:transition spd="med" advTm="7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</Words>
  <Application>Microsoft Office PowerPoint</Application>
  <PresentationFormat>Widescreen</PresentationFormat>
  <Paragraphs>26</Paragraphs>
  <Slides>18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دَرَجُ</vt:lpstr>
      <vt:lpstr>PowerPoint Presentation</vt:lpstr>
      <vt:lpstr>جَـرَسُ</vt:lpstr>
      <vt:lpstr>دَجاجُ</vt:lpstr>
      <vt:lpstr>راجي</vt:lpstr>
      <vt:lpstr>زُجاجُ</vt:lpstr>
      <vt:lpstr>زِرُ</vt:lpstr>
      <vt:lpstr>جَـزَرُ</vt:lpstr>
      <vt:lpstr>زارَ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Magic Systems</dc:creator>
  <cp:lastModifiedBy>Magic Systems</cp:lastModifiedBy>
  <cp:revision>4</cp:revision>
  <dcterms:created xsi:type="dcterms:W3CDTF">2026-01-08T20:48:25Z</dcterms:created>
  <dcterms:modified xsi:type="dcterms:W3CDTF">2026-01-11T09:10:34Z</dcterms:modified>
</cp:coreProperties>
</file>