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79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8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1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6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6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5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6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4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5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1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168637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761" y="757646"/>
            <a:ext cx="106854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القصير </a:t>
            </a:r>
          </a:p>
          <a:p>
            <a:pPr lvl="2" algn="ctr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دَ           رِ        سُ</a:t>
            </a:r>
          </a:p>
          <a:p>
            <a:pPr lvl="2" algn="ctr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رَ          دِ         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سِـ</a:t>
            </a:r>
            <a:endParaRPr lang="ar-JO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دُ     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سَ        رُ       </a:t>
            </a:r>
            <a:r>
              <a:rPr lang="ar-J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2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"/>
    </mc:Choice>
    <mc:Fallback>
      <p:transition spd="slow" advTm="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090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1835" y="670560"/>
            <a:ext cx="7543802" cy="5155474"/>
          </a:xfrm>
        </p:spPr>
        <p:txBody>
          <a:bodyPr/>
          <a:lstStyle/>
          <a:p>
            <a:pPr algn="ctr"/>
            <a:r>
              <a:rPr lang="ar-JO" sz="30000" dirty="0"/>
              <a:t>سورُ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2">
        <p:fade/>
      </p:transition>
    </mc:Choice>
    <mc:Fallback>
      <p:transition spd="med" advTm="5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090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5709" y="905692"/>
            <a:ext cx="7543802" cy="4541520"/>
          </a:xfrm>
        </p:spPr>
        <p:txBody>
          <a:bodyPr>
            <a:normAutofit/>
          </a:bodyPr>
          <a:lstStyle/>
          <a:p>
            <a:pPr algn="ctr"/>
            <a:r>
              <a:rPr lang="ar-JO" sz="30000" dirty="0" smtClean="0"/>
              <a:t>سار</a:t>
            </a:r>
            <a:r>
              <a:rPr lang="ar-JO" sz="30000" dirty="0"/>
              <a:t>ي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09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7">
        <p:fade/>
      </p:transition>
    </mc:Choice>
    <mc:Fallback>
      <p:transition spd="med" advTm="2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090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2646" y="862147"/>
            <a:ext cx="7543802" cy="5029200"/>
          </a:xfrm>
        </p:spPr>
        <p:txBody>
          <a:bodyPr>
            <a:normAutofit/>
          </a:bodyPr>
          <a:lstStyle/>
          <a:p>
            <a:pPr algn="ctr"/>
            <a:r>
              <a:rPr lang="ar-JO" sz="30000" dirty="0"/>
              <a:t>دَرَسَ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8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81">
        <p:fade/>
      </p:transition>
    </mc:Choice>
    <mc:Fallback>
      <p:transition spd="med" advTm="127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325391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765" y="548640"/>
            <a:ext cx="101890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الطويل </a:t>
            </a:r>
          </a:p>
          <a:p>
            <a:pPr algn="r"/>
            <a:r>
              <a:rPr lang="ar-JO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دا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ريـ  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سو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رو      دي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ar-JO" sz="6600" b="1" dirty="0">
                <a:latin typeface="Arial" panose="020B0604020202020204" pitchFamily="34" charset="0"/>
              </a:rPr>
              <a:t>سيـ</a:t>
            </a:r>
            <a:endParaRPr lang="ar-JO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سا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دو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r-JO" sz="6600" b="1" dirty="0">
                <a:latin typeface="Arial" panose="020B0604020202020204" pitchFamily="34" charset="0"/>
              </a:rPr>
              <a:t>را</a:t>
            </a:r>
            <a:endParaRPr lang="ar-JO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ar-J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92"/>
    </mc:Choice>
    <mc:Fallback>
      <p:transition spd="slow" advTm="20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Children with books on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59" y="152400"/>
            <a:ext cx="448824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2515" y="635726"/>
            <a:ext cx="6119878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JO" sz="158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هيا </a:t>
            </a:r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نقرأ</a:t>
            </a:r>
            <a:endParaRPr lang="en-US" sz="15800" b="1" dirty="0" smtClean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يا أبطال </a:t>
            </a:r>
            <a:endParaRPr lang="en-US" sz="158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81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89">
        <p15:prstTrans prst="curtains"/>
      </p:transition>
    </mc:Choice>
    <mc:Fallback>
      <p:transition spd="slow" advTm="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3275" y="931817"/>
            <a:ext cx="7543802" cy="4776651"/>
          </a:xfrm>
        </p:spPr>
        <p:txBody>
          <a:bodyPr>
            <a:noAutofit/>
          </a:bodyPr>
          <a:lstStyle/>
          <a:p>
            <a:pPr algn="ctr"/>
            <a:r>
              <a:rPr lang="ar-JO" sz="30000" dirty="0"/>
              <a:t>دود</a:t>
            </a:r>
            <a:r>
              <a:rPr lang="ar-JO" sz="30000" dirty="0">
                <a:solidFill>
                  <a:srgbClr val="FF0000"/>
                </a:solidFill>
              </a:rPr>
              <a:t>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82">
        <p:fade/>
      </p:transition>
    </mc:Choice>
    <mc:Fallback>
      <p:transition spd="med" advTm="3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169818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7778" y="997131"/>
            <a:ext cx="7543802" cy="4541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30000" dirty="0" smtClean="0"/>
              <a:t>دار</a:t>
            </a:r>
            <a:r>
              <a:rPr lang="ar-JO" sz="30000" dirty="0" smtClean="0">
                <a:solidFill>
                  <a:srgbClr val="FF0000"/>
                </a:solidFill>
              </a:rPr>
              <a:t>ُ</a:t>
            </a:r>
            <a:endParaRPr lang="ar-JO" sz="30000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4">
        <p:fade/>
      </p:transition>
    </mc:Choice>
    <mc:Fallback>
      <p:transition spd="med" advTm="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169818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96338" y="1088573"/>
            <a:ext cx="7543802" cy="5103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30000" smtClean="0"/>
              <a:t>داري</a:t>
            </a:r>
            <a:endParaRPr lang="ar-JO" sz="30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8"/>
    </mc:Choice>
    <mc:Fallback>
      <p:transition spd="slow" advTm="1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169818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82828" y="733697"/>
            <a:ext cx="7543802" cy="5403669"/>
          </a:xfrm>
        </p:spPr>
        <p:txBody>
          <a:bodyPr>
            <a:normAutofit/>
          </a:bodyPr>
          <a:lstStyle/>
          <a:p>
            <a:pPr algn="ctr"/>
            <a:r>
              <a:rPr lang="ar-JO" sz="30000" dirty="0"/>
              <a:t>رادارُ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92">
        <p:fade/>
      </p:transition>
    </mc:Choice>
    <mc:Fallback>
      <p:transition spd="med" advTm="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090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5709" y="1310640"/>
            <a:ext cx="7543802" cy="4541520"/>
          </a:xfrm>
        </p:spPr>
        <p:txBody>
          <a:bodyPr>
            <a:normAutofit/>
          </a:bodyPr>
          <a:lstStyle/>
          <a:p>
            <a:pPr algn="ctr"/>
            <a:r>
              <a:rPr lang="ar-JO" sz="30000" dirty="0"/>
              <a:t>سار</a:t>
            </a:r>
            <a:r>
              <a:rPr lang="ar-JO" sz="30000" dirty="0">
                <a:solidFill>
                  <a:srgbClr val="FF0000"/>
                </a:solidFill>
              </a:rPr>
              <a:t>َ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0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3">
        <p:fade/>
      </p:transition>
    </mc:Choice>
    <mc:Fallback>
      <p:transition spd="med" advTm="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090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086" y="681445"/>
            <a:ext cx="7543802" cy="5586549"/>
          </a:xfrm>
        </p:spPr>
        <p:txBody>
          <a:bodyPr/>
          <a:lstStyle/>
          <a:p>
            <a:pPr algn="ctr"/>
            <a:r>
              <a:rPr lang="ar-JO" sz="30000" dirty="0"/>
              <a:t>داسَ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3">
        <p:fade/>
      </p:transition>
    </mc:Choice>
    <mc:Fallback>
      <p:transition spd="med" advTm="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47</Words>
  <Application>Microsoft Office PowerPoint</Application>
  <PresentationFormat>Widescreen</PresentationFormat>
  <Paragraphs>19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دودُ</vt:lpstr>
      <vt:lpstr>PowerPoint Presentation</vt:lpstr>
      <vt:lpstr>PowerPoint Presentation</vt:lpstr>
      <vt:lpstr>رادارُ</vt:lpstr>
      <vt:lpstr>سارَ</vt:lpstr>
      <vt:lpstr>داسَ</vt:lpstr>
      <vt:lpstr>سورُ</vt:lpstr>
      <vt:lpstr>ساري</vt:lpstr>
      <vt:lpstr>دَرَسَ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Magic Systems</dc:creator>
  <cp:lastModifiedBy>Magic Systems</cp:lastModifiedBy>
  <cp:revision>12</cp:revision>
  <dcterms:created xsi:type="dcterms:W3CDTF">2023-10-18T09:25:28Z</dcterms:created>
  <dcterms:modified xsi:type="dcterms:W3CDTF">2026-01-09T12:37:58Z</dcterms:modified>
</cp:coreProperties>
</file>