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0" r:id="rId5"/>
    <p:sldId id="259" r:id="rId6"/>
    <p:sldId id="266" r:id="rId7"/>
    <p:sldId id="260" r:id="rId8"/>
    <p:sldId id="261" r:id="rId9"/>
    <p:sldId id="264" r:id="rId10"/>
    <p:sldId id="262" r:id="rId11"/>
    <p:sldId id="265" r:id="rId12"/>
    <p:sldId id="263" r:id="rId13"/>
    <p:sldId id="267" r:id="rId14"/>
    <p:sldId id="268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90" r:id="rId24"/>
    <p:sldId id="294" r:id="rId25"/>
    <p:sldId id="291" r:id="rId26"/>
    <p:sldId id="289" r:id="rId27"/>
    <p:sldId id="293" r:id="rId28"/>
    <p:sldId id="292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279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66CC"/>
    <a:srgbClr val="FF6699"/>
    <a:srgbClr val="FFCCCC"/>
    <a:srgbClr val="FFE1E1"/>
    <a:srgbClr val="FFCC66"/>
    <a:srgbClr val="FEDE6A"/>
    <a:srgbClr val="FDEFD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hena abdelrauf" userId="f8fb14535c73fa05" providerId="LiveId" clId="{A94FD50F-C17C-430F-91E2-FAE6874296B3}"/>
    <pc:docChg chg="delSld">
      <pc:chgData name="ghena abdelrauf" userId="f8fb14535c73fa05" providerId="LiveId" clId="{A94FD50F-C17C-430F-91E2-FAE6874296B3}" dt="2025-12-08T06:57:43.487" v="3" actId="47"/>
      <pc:docMkLst>
        <pc:docMk/>
      </pc:docMkLst>
      <pc:sldChg chg="del">
        <pc:chgData name="ghena abdelrauf" userId="f8fb14535c73fa05" providerId="LiveId" clId="{A94FD50F-C17C-430F-91E2-FAE6874296B3}" dt="2025-12-08T06:57:43.487" v="3" actId="47"/>
        <pc:sldMkLst>
          <pc:docMk/>
          <pc:sldMk cId="4248333982" sldId="305"/>
        </pc:sldMkLst>
      </pc:sldChg>
      <pc:sldChg chg="del">
        <pc:chgData name="ghena abdelrauf" userId="f8fb14535c73fa05" providerId="LiveId" clId="{A94FD50F-C17C-430F-91E2-FAE6874296B3}" dt="2025-12-08T06:57:40.837" v="2" actId="47"/>
        <pc:sldMkLst>
          <pc:docMk/>
          <pc:sldMk cId="2389144989" sldId="306"/>
        </pc:sldMkLst>
      </pc:sldChg>
      <pc:sldChg chg="del">
        <pc:chgData name="ghena abdelrauf" userId="f8fb14535c73fa05" providerId="LiveId" clId="{A94FD50F-C17C-430F-91E2-FAE6874296B3}" dt="2025-12-08T06:57:35.133" v="1" actId="47"/>
        <pc:sldMkLst>
          <pc:docMk/>
          <pc:sldMk cId="1601152548" sldId="307"/>
        </pc:sldMkLst>
      </pc:sldChg>
      <pc:sldChg chg="del">
        <pc:chgData name="ghena abdelrauf" userId="f8fb14535c73fa05" providerId="LiveId" clId="{A94FD50F-C17C-430F-91E2-FAE6874296B3}" dt="2025-12-08T06:57:31.962" v="0" actId="47"/>
        <pc:sldMkLst>
          <pc:docMk/>
          <pc:sldMk cId="2640968730" sldId="30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286000"/>
            <a:ext cx="6400800" cy="1066800"/>
          </a:xfrm>
        </p:spPr>
        <p:txBody>
          <a:bodyPr>
            <a:normAutofit fontScale="85000" lnSpcReduction="20000"/>
          </a:bodyPr>
          <a:lstStyle/>
          <a:p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US" sz="4700" b="1" dirty="0">
                <a:solidFill>
                  <a:schemeClr val="tx1"/>
                </a:solidFill>
                <a:latin typeface="Comic Sans MS" pitchFamily="66" charset="0"/>
              </a:rPr>
              <a:t>Tricky Words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1219200"/>
            <a:ext cx="71628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spc="100" dirty="0">
                <a:ln w="180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99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omic Sans MS" pitchFamily="66" charset="0"/>
              </a:rPr>
              <a:t>Jolly Phonics </a:t>
            </a:r>
            <a:endParaRPr lang="en-US" sz="6000" b="1" cap="none" spc="100" dirty="0">
              <a:ln w="18000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0099FF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1028" name="Picture 4" descr="Happy Cute Kid Boy Study Hard Think Stock Vector - Illustration of child,  kinder: 16353287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429000"/>
            <a:ext cx="4419600" cy="2358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we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05000" y="19812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to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812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be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828800" y="18288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are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all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you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07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come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399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your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756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some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477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said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240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/>
              <a:t>Let’s review some words together!</a:t>
            </a:r>
          </a:p>
        </p:txBody>
      </p:sp>
      <p:pic>
        <p:nvPicPr>
          <p:cNvPr id="14340" name="Picture 4" descr="Raised Hand - Students Clipart PNG Image | Transparent PNG Free Download on  Seek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3352800"/>
            <a:ext cx="2372078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here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2108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they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588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there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9649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no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389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by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068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so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7641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go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7001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one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2555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my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164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only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291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28800" y="18288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09800" y="1981200"/>
            <a:ext cx="4953000" cy="2057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b="1" noProof="0" dirty="0">
                <a:latin typeface="Comic Sans MS" pitchFamily="66" charset="0"/>
                <a:ea typeface="+mj-ea"/>
                <a:cs typeface="+mj-cs"/>
              </a:rPr>
              <a:t>I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old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74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like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1108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have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8576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live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6519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give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371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little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017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down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3040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what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9060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when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4237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5800" y="1524000"/>
            <a:ext cx="78486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>
                <a:ln w="12700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Great job!</a:t>
            </a:r>
            <a:endParaRPr lang="en-US" sz="6600" b="1" cap="none" spc="0" dirty="0">
              <a:ln w="12700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5364" name="Picture 4" descr="Free Vector | Collection of good job and great job sticker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AC4FF"/>
              </a:clrFrom>
              <a:clrTo>
                <a:srgbClr val="EAC4FF">
                  <a:alpha val="0"/>
                </a:srgbClr>
              </a:clrTo>
            </a:clrChange>
          </a:blip>
          <a:srcRect l="3834" t="6390" r="42492" b="53994"/>
          <a:stretch>
            <a:fillRect/>
          </a:stretch>
        </p:blipFill>
        <p:spPr bwMode="auto">
          <a:xfrm rot="1756957">
            <a:off x="2887820" y="2460563"/>
            <a:ext cx="32004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28800" y="18288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09800" y="1981200"/>
            <a:ext cx="4953000" cy="2057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200" b="1" noProof="0" dirty="0">
                <a:latin typeface="Comic Sans MS" pitchFamily="66" charset="0"/>
                <a:ea typeface="+mj-ea"/>
                <a:cs typeface="+mj-cs"/>
              </a:rPr>
              <a:t>the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56832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828800" y="20574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he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752600" y="19050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do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28800" y="20574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she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05000" y="19812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me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09800"/>
            <a:ext cx="5181600" cy="2057400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Comic Sans MS" pitchFamily="66" charset="0"/>
              </a:rPr>
              <a:t>where</a:t>
            </a:r>
            <a:endParaRPr lang="en-US" sz="6600" b="1" dirty="0">
              <a:latin typeface="Comic Sans MS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8800" y="2057400"/>
            <a:ext cx="5867400" cy="2438400"/>
          </a:xfrm>
          <a:prstGeom prst="roundRect">
            <a:avLst/>
          </a:prstGeom>
          <a:solidFill>
            <a:srgbClr val="FFE1E1"/>
          </a:solidFill>
          <a:ln>
            <a:solidFill>
              <a:srgbClr val="FFE1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Comic Sans MS" pitchFamily="66" charset="0"/>
              </a:rPr>
              <a:t>was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50</Words>
  <Application>Microsoft Office PowerPoint</Application>
  <PresentationFormat>On-screen Show (4:3)</PresentationFormat>
  <Paragraphs>42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</dc:title>
  <dc:creator>teacher1</dc:creator>
  <cp:lastModifiedBy>ghena abdelrauf</cp:lastModifiedBy>
  <cp:revision>20</cp:revision>
  <dcterms:created xsi:type="dcterms:W3CDTF">2006-08-16T00:00:00Z</dcterms:created>
  <dcterms:modified xsi:type="dcterms:W3CDTF">2025-12-08T06:58:04Z</dcterms:modified>
</cp:coreProperties>
</file>