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4"/>
  </p:handoutMasterIdLst>
  <p:sldIdLst>
    <p:sldId id="256" r:id="rId3"/>
    <p:sldId id="257" r:id="rId4"/>
    <p:sldId id="260" r:id="rId6"/>
    <p:sldId id="268" r:id="rId7"/>
    <p:sldId id="267" r:id="rId8"/>
    <p:sldId id="270" r:id="rId9"/>
    <p:sldId id="269" r:id="rId10"/>
    <p:sldId id="258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160" autoAdjust="0"/>
  </p:normalViewPr>
  <p:slideViewPr>
    <p:cSldViewPr snapToGrid="0" showGuides="1">
      <p:cViewPr varScale="1">
        <p:scale>
          <a:sx n="68" d="100"/>
          <a:sy n="68" d="100"/>
        </p:scale>
        <p:origin x="616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2F1C4-CE23-4B17-8F24-BE6AC62B5DD2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5151AD3-56D0-4892-9CC3-0245E0F61F03}">
      <dgm:prSet phldrT="[Text]"/>
      <dgm:spPr/>
      <dgm:t>
        <a:bodyPr/>
        <a:lstStyle/>
        <a:p>
          <a:r>
            <a:rPr lang="en-US" dirty="0" smtClean="0"/>
            <a:t>Particles in solid</a:t>
          </a:r>
          <a:endParaRPr lang="en-US" dirty="0"/>
        </a:p>
      </dgm:t>
    </dgm:pt>
    <dgm:pt modelId="{251E6184-4BAA-4DDB-A10B-FABA4B4EC6AC}" cxnId="{B3DE65D2-24BB-4268-AA0A-53ADA4D0C0D3}" type="parTrans">
      <dgm:prSet/>
      <dgm:spPr/>
      <dgm:t>
        <a:bodyPr/>
        <a:lstStyle/>
        <a:p>
          <a:endParaRPr lang="en-US"/>
        </a:p>
      </dgm:t>
    </dgm:pt>
    <dgm:pt modelId="{8D6B5241-E3C8-447A-AED6-C9C8EC5B134E}" cxnId="{B3DE65D2-24BB-4268-AA0A-53ADA4D0C0D3}" type="sibTrans">
      <dgm:prSet/>
      <dgm:spPr/>
      <dgm:t>
        <a:bodyPr/>
        <a:lstStyle/>
        <a:p>
          <a:endParaRPr lang="en-US"/>
        </a:p>
      </dgm:t>
    </dgm:pt>
    <dgm:pt modelId="{C8B9AACC-6090-4E93-B112-FEF419B2C8C0}">
      <dgm:prSet phldrT="[Text]"/>
      <dgm:spPr/>
      <dgm:t>
        <a:bodyPr/>
        <a:lstStyle/>
        <a:p>
          <a:r>
            <a:rPr lang="en-US" dirty="0" smtClean="0"/>
            <a:t>Particles in liquid </a:t>
          </a:r>
          <a:endParaRPr lang="en-US" dirty="0"/>
        </a:p>
      </dgm:t>
    </dgm:pt>
    <dgm:pt modelId="{A7E617ED-9935-4663-8F3F-C5929E3D596D}" cxnId="{0839064A-C0A4-4793-98C9-AD59CECDA429}" type="parTrans">
      <dgm:prSet/>
      <dgm:spPr/>
      <dgm:t>
        <a:bodyPr/>
        <a:lstStyle/>
        <a:p>
          <a:endParaRPr lang="en-US"/>
        </a:p>
      </dgm:t>
    </dgm:pt>
    <dgm:pt modelId="{189DEA9E-C25E-4034-8501-E0959F0E50DA}" cxnId="{0839064A-C0A4-4793-98C9-AD59CECDA429}" type="sibTrans">
      <dgm:prSet/>
      <dgm:spPr/>
      <dgm:t>
        <a:bodyPr/>
        <a:lstStyle/>
        <a:p>
          <a:endParaRPr lang="en-US"/>
        </a:p>
      </dgm:t>
    </dgm:pt>
    <dgm:pt modelId="{C5E6BC8D-1A4E-42C8-8E2C-7EC17FC2E1D1}">
      <dgm:prSet phldrT="[Text]"/>
      <dgm:spPr/>
      <dgm:t>
        <a:bodyPr/>
        <a:lstStyle/>
        <a:p>
          <a:r>
            <a:rPr lang="en-US" dirty="0" smtClean="0"/>
            <a:t>Particles in gas </a:t>
          </a:r>
          <a:endParaRPr lang="en-US" dirty="0"/>
        </a:p>
      </dgm:t>
    </dgm:pt>
    <dgm:pt modelId="{D540C9D5-0D0F-4ED0-A8C6-5122EF89E0B8}" cxnId="{B8151A82-97B0-4A6B-96BC-6914694D949A}" type="parTrans">
      <dgm:prSet/>
      <dgm:spPr/>
      <dgm:t>
        <a:bodyPr/>
        <a:lstStyle/>
        <a:p>
          <a:endParaRPr lang="en-US"/>
        </a:p>
      </dgm:t>
    </dgm:pt>
    <dgm:pt modelId="{3984F889-9155-4B34-8DCE-A8EECAF129A9}" cxnId="{B8151A82-97B0-4A6B-96BC-6914694D949A}" type="sibTrans">
      <dgm:prSet/>
      <dgm:spPr/>
      <dgm:t>
        <a:bodyPr/>
        <a:lstStyle/>
        <a:p>
          <a:endParaRPr lang="en-US"/>
        </a:p>
      </dgm:t>
    </dgm:pt>
    <dgm:pt modelId="{DD879645-BB58-407B-A47E-D1FA7C57DE19}">
      <dgm:prSet phldrT="[Text]"/>
      <dgm:spPr/>
      <dgm:t>
        <a:bodyPr/>
        <a:lstStyle/>
        <a:p>
          <a:endParaRPr lang="en-US" dirty="0"/>
        </a:p>
      </dgm:t>
    </dgm:pt>
    <dgm:pt modelId="{DF9B7292-02E2-428F-9384-E2F91AD9145A}" cxnId="{E0E559EE-F745-4296-9764-8F9C3499296E}" type="parTrans">
      <dgm:prSet/>
      <dgm:spPr/>
      <dgm:t>
        <a:bodyPr/>
        <a:lstStyle/>
        <a:p>
          <a:endParaRPr lang="en-US"/>
        </a:p>
      </dgm:t>
    </dgm:pt>
    <dgm:pt modelId="{888118AD-0CFE-47C8-B0CF-5D705BEE4271}" cxnId="{E0E559EE-F745-4296-9764-8F9C3499296E}" type="sibTrans">
      <dgm:prSet/>
      <dgm:spPr/>
      <dgm:t>
        <a:bodyPr/>
        <a:lstStyle/>
        <a:p>
          <a:endParaRPr lang="en-US"/>
        </a:p>
      </dgm:t>
    </dgm:pt>
    <dgm:pt modelId="{C923180A-1F5E-4EDF-B1B4-BF296491DA39}">
      <dgm:prSet phldrT="[Text]"/>
      <dgm:spPr/>
      <dgm:t>
        <a:bodyPr/>
        <a:lstStyle/>
        <a:p>
          <a:endParaRPr lang="en-US" dirty="0"/>
        </a:p>
      </dgm:t>
    </dgm:pt>
    <dgm:pt modelId="{64CF54F0-ABE1-4118-8E0E-503764491476}" cxnId="{BCE5DB3A-467D-498D-996F-34F511A90A5C}" type="parTrans">
      <dgm:prSet/>
      <dgm:spPr/>
      <dgm:t>
        <a:bodyPr/>
        <a:lstStyle/>
        <a:p>
          <a:endParaRPr lang="en-US"/>
        </a:p>
      </dgm:t>
    </dgm:pt>
    <dgm:pt modelId="{EAFD4255-150B-483D-854A-FCFF3E1C3818}" cxnId="{BCE5DB3A-467D-498D-996F-34F511A90A5C}" type="sibTrans">
      <dgm:prSet/>
      <dgm:spPr/>
      <dgm:t>
        <a:bodyPr/>
        <a:lstStyle/>
        <a:p>
          <a:endParaRPr lang="en-US"/>
        </a:p>
      </dgm:t>
    </dgm:pt>
    <dgm:pt modelId="{09E2EDBB-FB3E-4B60-875C-23AF617F3985}">
      <dgm:prSet phldrT="[Text]"/>
      <dgm:spPr/>
      <dgm:t>
        <a:bodyPr/>
        <a:lstStyle/>
        <a:p>
          <a:endParaRPr lang="en-US" dirty="0"/>
        </a:p>
      </dgm:t>
    </dgm:pt>
    <dgm:pt modelId="{E5138E13-E922-4691-9380-87EA04CDF907}" cxnId="{E4F42334-EB63-40DE-94BB-2D0F07F5D639}" type="parTrans">
      <dgm:prSet/>
      <dgm:spPr/>
      <dgm:t>
        <a:bodyPr/>
        <a:lstStyle/>
        <a:p>
          <a:endParaRPr lang="en-US"/>
        </a:p>
      </dgm:t>
    </dgm:pt>
    <dgm:pt modelId="{12A8F3F2-3EA0-4A05-ADCA-5CBAB885E305}" cxnId="{E4F42334-EB63-40DE-94BB-2D0F07F5D639}" type="sibTrans">
      <dgm:prSet/>
      <dgm:spPr/>
      <dgm:t>
        <a:bodyPr/>
        <a:lstStyle/>
        <a:p>
          <a:endParaRPr lang="en-US"/>
        </a:p>
      </dgm:t>
    </dgm:pt>
    <dgm:pt modelId="{D87BED67-81A6-4D17-8D17-E76427E1E33B}" type="pres">
      <dgm:prSet presAssocID="{C032F1C4-CE23-4B17-8F24-BE6AC62B5D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4AE95A-9591-421D-A73D-8C752F096023}" type="pres">
      <dgm:prSet presAssocID="{75151AD3-56D0-4892-9CC3-0245E0F61F03}" presName="composite" presStyleCnt="0"/>
      <dgm:spPr/>
    </dgm:pt>
    <dgm:pt modelId="{BD651282-0938-422C-9E95-11E748D01F8C}" type="pres">
      <dgm:prSet presAssocID="{75151AD3-56D0-4892-9CC3-0245E0F61F03}" presName="parTx" presStyleLbl="alignNode1" presStyleIdx="0" presStyleCnt="3" custScaleY="106399" custLinFactNeighborX="-103" custLinFactNeighborY="-42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1B566-F93C-4932-9C27-2AC260B106B4}" type="pres">
      <dgm:prSet presAssocID="{75151AD3-56D0-4892-9CC3-0245E0F61F03}" presName="desTx" presStyleLbl="alignAccFollowNode1" presStyleIdx="0" presStyleCnt="3" custScaleX="94459" custScaleY="163695" custLinFactNeighborX="2294" custLinFactNeighborY="12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729D6-F3DB-48E7-93F1-D6F50BEF5888}" type="pres">
      <dgm:prSet presAssocID="{8D6B5241-E3C8-447A-AED6-C9C8EC5B134E}" presName="space" presStyleCnt="0"/>
      <dgm:spPr/>
    </dgm:pt>
    <dgm:pt modelId="{72AAB9C0-3B52-40E5-B9E7-00904F9DBA3A}" type="pres">
      <dgm:prSet presAssocID="{C8B9AACC-6090-4E93-B112-FEF419B2C8C0}" presName="composite" presStyleCnt="0"/>
      <dgm:spPr/>
    </dgm:pt>
    <dgm:pt modelId="{7C161E6A-A933-4F26-AC69-DB5355D2DFE6}" type="pres">
      <dgm:prSet presAssocID="{C8B9AACC-6090-4E93-B112-FEF419B2C8C0}" presName="parTx" presStyleLbl="alignNode1" presStyleIdx="1" presStyleCnt="3" custScaleY="125389" custLinFactNeighborX="1169" custLinFactNeighborY="-47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D68AB-B350-4D5C-AB6A-ABC40C2D8986}" type="pres">
      <dgm:prSet presAssocID="{C8B9AACC-6090-4E93-B112-FEF419B2C8C0}" presName="desTx" presStyleLbl="alignAccFollowNode1" presStyleIdx="1" presStyleCnt="3" custScaleY="164125" custLinFactNeighborX="3215" custLinFactNeighborY="13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218AC-2FBD-4F6D-AFE8-3263399BC2F7}" type="pres">
      <dgm:prSet presAssocID="{189DEA9E-C25E-4034-8501-E0959F0E50DA}" presName="space" presStyleCnt="0"/>
      <dgm:spPr/>
    </dgm:pt>
    <dgm:pt modelId="{F7101213-BF46-4FD5-9C2C-E1DDF6F4C64B}" type="pres">
      <dgm:prSet presAssocID="{C5E6BC8D-1A4E-42C8-8E2C-7EC17FC2E1D1}" presName="composite" presStyleCnt="0"/>
      <dgm:spPr/>
    </dgm:pt>
    <dgm:pt modelId="{98493B2B-A905-429A-BAEF-6EBFD0668D83}" type="pres">
      <dgm:prSet presAssocID="{C5E6BC8D-1A4E-42C8-8E2C-7EC17FC2E1D1}" presName="parTx" presStyleLbl="alignNode1" presStyleIdx="2" presStyleCnt="3" custScaleY="115653" custLinFactNeighborX="1228" custLinFactNeighborY="-53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AD089-2E66-469E-88C2-DFFE8330212E}" type="pres">
      <dgm:prSet presAssocID="{C5E6BC8D-1A4E-42C8-8E2C-7EC17FC2E1D1}" presName="desTx" presStyleLbl="alignAccFollowNode1" presStyleIdx="2" presStyleCnt="3" custScaleY="146229" custLinFactNeighborX="7598" custLinFactNeighborY="10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559EE-F745-4296-9764-8F9C3499296E}" srcId="{75151AD3-56D0-4892-9CC3-0245E0F61F03}" destId="{DD879645-BB58-407B-A47E-D1FA7C57DE19}" srcOrd="0" destOrd="0" parTransId="{DF9B7292-02E2-428F-9384-E2F91AD9145A}" sibTransId="{888118AD-0CFE-47C8-B0CF-5D705BEE4271}"/>
    <dgm:cxn modelId="{21447794-36EF-4D5D-B30A-43DFDAD44097}" type="presOf" srcId="{09E2EDBB-FB3E-4B60-875C-23AF617F3985}" destId="{875AD089-2E66-469E-88C2-DFFE8330212E}" srcOrd="0" destOrd="0" presId="urn:microsoft.com/office/officeart/2005/8/layout/hList1"/>
    <dgm:cxn modelId="{4F8C6138-289F-4844-9D6B-F8511B13ED2F}" type="presOf" srcId="{75151AD3-56D0-4892-9CC3-0245E0F61F03}" destId="{BD651282-0938-422C-9E95-11E748D01F8C}" srcOrd="0" destOrd="0" presId="urn:microsoft.com/office/officeart/2005/8/layout/hList1"/>
    <dgm:cxn modelId="{0839064A-C0A4-4793-98C9-AD59CECDA429}" srcId="{C032F1C4-CE23-4B17-8F24-BE6AC62B5DD2}" destId="{C8B9AACC-6090-4E93-B112-FEF419B2C8C0}" srcOrd="1" destOrd="0" parTransId="{A7E617ED-9935-4663-8F3F-C5929E3D596D}" sibTransId="{189DEA9E-C25E-4034-8501-E0959F0E50DA}"/>
    <dgm:cxn modelId="{DB6C073C-8D0D-468E-A740-B7FD6B4B106D}" type="presOf" srcId="{C8B9AACC-6090-4E93-B112-FEF419B2C8C0}" destId="{7C161E6A-A933-4F26-AC69-DB5355D2DFE6}" srcOrd="0" destOrd="0" presId="urn:microsoft.com/office/officeart/2005/8/layout/hList1"/>
    <dgm:cxn modelId="{E8D81469-988D-45B3-B9EA-2D2573365D3C}" type="presOf" srcId="{DD879645-BB58-407B-A47E-D1FA7C57DE19}" destId="{9B31B566-F93C-4932-9C27-2AC260B106B4}" srcOrd="0" destOrd="0" presId="urn:microsoft.com/office/officeart/2005/8/layout/hList1"/>
    <dgm:cxn modelId="{A5C771A8-5982-496C-8BB1-DD6AA42FC231}" type="presOf" srcId="{C5E6BC8D-1A4E-42C8-8E2C-7EC17FC2E1D1}" destId="{98493B2B-A905-429A-BAEF-6EBFD0668D83}" srcOrd="0" destOrd="0" presId="urn:microsoft.com/office/officeart/2005/8/layout/hList1"/>
    <dgm:cxn modelId="{BCE5DB3A-467D-498D-996F-34F511A90A5C}" srcId="{C8B9AACC-6090-4E93-B112-FEF419B2C8C0}" destId="{C923180A-1F5E-4EDF-B1B4-BF296491DA39}" srcOrd="0" destOrd="0" parTransId="{64CF54F0-ABE1-4118-8E0E-503764491476}" sibTransId="{EAFD4255-150B-483D-854A-FCFF3E1C3818}"/>
    <dgm:cxn modelId="{B8151A82-97B0-4A6B-96BC-6914694D949A}" srcId="{C032F1C4-CE23-4B17-8F24-BE6AC62B5DD2}" destId="{C5E6BC8D-1A4E-42C8-8E2C-7EC17FC2E1D1}" srcOrd="2" destOrd="0" parTransId="{D540C9D5-0D0F-4ED0-A8C6-5122EF89E0B8}" sibTransId="{3984F889-9155-4B34-8DCE-A8EECAF129A9}"/>
    <dgm:cxn modelId="{B3DE65D2-24BB-4268-AA0A-53ADA4D0C0D3}" srcId="{C032F1C4-CE23-4B17-8F24-BE6AC62B5DD2}" destId="{75151AD3-56D0-4892-9CC3-0245E0F61F03}" srcOrd="0" destOrd="0" parTransId="{251E6184-4BAA-4DDB-A10B-FABA4B4EC6AC}" sibTransId="{8D6B5241-E3C8-447A-AED6-C9C8EC5B134E}"/>
    <dgm:cxn modelId="{C55140F9-8FB7-4843-9C39-528F8955E8FA}" type="presOf" srcId="{C032F1C4-CE23-4B17-8F24-BE6AC62B5DD2}" destId="{D87BED67-81A6-4D17-8D17-E76427E1E33B}" srcOrd="0" destOrd="0" presId="urn:microsoft.com/office/officeart/2005/8/layout/hList1"/>
    <dgm:cxn modelId="{0647B5F4-FEE2-41D2-9E58-740358B717DF}" type="presOf" srcId="{C923180A-1F5E-4EDF-B1B4-BF296491DA39}" destId="{571D68AB-B350-4D5C-AB6A-ABC40C2D8986}" srcOrd="0" destOrd="0" presId="urn:microsoft.com/office/officeart/2005/8/layout/hList1"/>
    <dgm:cxn modelId="{E4F42334-EB63-40DE-94BB-2D0F07F5D639}" srcId="{C5E6BC8D-1A4E-42C8-8E2C-7EC17FC2E1D1}" destId="{09E2EDBB-FB3E-4B60-875C-23AF617F3985}" srcOrd="0" destOrd="0" parTransId="{E5138E13-E922-4691-9380-87EA04CDF907}" sibTransId="{12A8F3F2-3EA0-4A05-ADCA-5CBAB885E305}"/>
    <dgm:cxn modelId="{5E7078FF-97A7-4EB6-B52A-ACD4A31A25A0}" type="presParOf" srcId="{D87BED67-81A6-4D17-8D17-E76427E1E33B}" destId="{3B4AE95A-9591-421D-A73D-8C752F096023}" srcOrd="0" destOrd="0" presId="urn:microsoft.com/office/officeart/2005/8/layout/hList1"/>
    <dgm:cxn modelId="{9F59A703-76C9-443D-A26E-FAEED66106A5}" type="presParOf" srcId="{3B4AE95A-9591-421D-A73D-8C752F096023}" destId="{BD651282-0938-422C-9E95-11E748D01F8C}" srcOrd="0" destOrd="0" presId="urn:microsoft.com/office/officeart/2005/8/layout/hList1"/>
    <dgm:cxn modelId="{1F3959CC-D909-404B-BBEF-6A5BFF78C7A3}" type="presParOf" srcId="{3B4AE95A-9591-421D-A73D-8C752F096023}" destId="{9B31B566-F93C-4932-9C27-2AC260B106B4}" srcOrd="1" destOrd="0" presId="urn:microsoft.com/office/officeart/2005/8/layout/hList1"/>
    <dgm:cxn modelId="{DB58917B-E84A-474C-82AB-B3C34E669197}" type="presParOf" srcId="{D87BED67-81A6-4D17-8D17-E76427E1E33B}" destId="{B63729D6-F3DB-48E7-93F1-D6F50BEF5888}" srcOrd="1" destOrd="0" presId="urn:microsoft.com/office/officeart/2005/8/layout/hList1"/>
    <dgm:cxn modelId="{A180CD1F-411F-4C0C-8DD7-40A6C2B37183}" type="presParOf" srcId="{D87BED67-81A6-4D17-8D17-E76427E1E33B}" destId="{72AAB9C0-3B52-40E5-B9E7-00904F9DBA3A}" srcOrd="2" destOrd="0" presId="urn:microsoft.com/office/officeart/2005/8/layout/hList1"/>
    <dgm:cxn modelId="{37054B85-70F2-4FD3-8C28-C42E1266C8F8}" type="presParOf" srcId="{72AAB9C0-3B52-40E5-B9E7-00904F9DBA3A}" destId="{7C161E6A-A933-4F26-AC69-DB5355D2DFE6}" srcOrd="0" destOrd="0" presId="urn:microsoft.com/office/officeart/2005/8/layout/hList1"/>
    <dgm:cxn modelId="{FE7042FB-E3F8-4E9F-935A-070A1DB699A6}" type="presParOf" srcId="{72AAB9C0-3B52-40E5-B9E7-00904F9DBA3A}" destId="{571D68AB-B350-4D5C-AB6A-ABC40C2D8986}" srcOrd="1" destOrd="0" presId="urn:microsoft.com/office/officeart/2005/8/layout/hList1"/>
    <dgm:cxn modelId="{C05129FA-33ED-4D75-BF08-EA2D7D48B940}" type="presParOf" srcId="{D87BED67-81A6-4D17-8D17-E76427E1E33B}" destId="{F7B218AC-2FBD-4F6D-AFE8-3263399BC2F7}" srcOrd="3" destOrd="0" presId="urn:microsoft.com/office/officeart/2005/8/layout/hList1"/>
    <dgm:cxn modelId="{AAF39F93-40D7-4424-B34B-8112AE05C4D6}" type="presParOf" srcId="{D87BED67-81A6-4D17-8D17-E76427E1E33B}" destId="{F7101213-BF46-4FD5-9C2C-E1DDF6F4C64B}" srcOrd="4" destOrd="0" presId="urn:microsoft.com/office/officeart/2005/8/layout/hList1"/>
    <dgm:cxn modelId="{EDA28480-5457-4CEA-BE02-0F3D128ECD3A}" type="presParOf" srcId="{F7101213-BF46-4FD5-9C2C-E1DDF6F4C64B}" destId="{98493B2B-A905-429A-BAEF-6EBFD0668D83}" srcOrd="0" destOrd="0" presId="urn:microsoft.com/office/officeart/2005/8/layout/hList1"/>
    <dgm:cxn modelId="{7FB0305B-BE26-4F8B-8BD0-E3315A818859}" type="presParOf" srcId="{F7101213-BF46-4FD5-9C2C-E1DDF6F4C64B}" destId="{875AD089-2E66-469E-88C2-DFFE833021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991653" cy="4620312"/>
        <a:chOff x="0" y="0"/>
        <a:chExt cx="10991653" cy="4620312"/>
      </a:xfrm>
    </dsp:grpSpPr>
    <dsp:sp modelId="{BD651282-0938-422C-9E95-11E748D01F8C}">
      <dsp:nvSpPr>
        <dsp:cNvPr id="3" name="Rectangles 2"/>
        <dsp:cNvSpPr/>
      </dsp:nvSpPr>
      <dsp:spPr bwMode="white">
        <a:xfrm>
          <a:off x="0" y="34241"/>
          <a:ext cx="3351114" cy="1390015"/>
        </a:xfrm>
        <a:prstGeom prst="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256032" tIns="146304" rIns="256032" bIns="146304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dk1"/>
              </a:solidFill>
            </a:rPr>
            <a:t>Particles in solid</a:t>
          </a:r>
          <a:endParaRPr lang="en-US" dirty="0">
            <a:solidFill>
              <a:schemeClr val="dk1"/>
            </a:solidFill>
          </a:endParaRPr>
        </a:p>
      </dsp:txBody>
      <dsp:txXfrm>
        <a:off x="0" y="34241"/>
        <a:ext cx="3351114" cy="1390015"/>
      </dsp:txXfrm>
    </dsp:sp>
    <dsp:sp modelId="{9B31B566-F93C-4932-9C27-2AC260B106B4}">
      <dsp:nvSpPr>
        <dsp:cNvPr id="4" name="Rectangles 3"/>
        <dsp:cNvSpPr/>
      </dsp:nvSpPr>
      <dsp:spPr bwMode="white">
        <a:xfrm>
          <a:off x="169717" y="1636735"/>
          <a:ext cx="3165429" cy="2588214"/>
        </a:xfrm>
        <a:prstGeom prst="rect">
          <a:avLst/>
        </a:prstGeom>
      </dsp:spPr>
      <dsp:style>
        <a:lnRef idx="2">
          <a:schemeClr val="accent1">
            <a:alpha val="90000"/>
          </a:schemeClr>
        </a:lnRef>
        <a:fillRef idx="1">
          <a:schemeClr val="l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92024" tIns="192024" rIns="256032" bIns="288036" anchor="t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dirty="0">
            <a:solidFill>
              <a:schemeClr val="dk1"/>
            </a:solidFill>
          </a:endParaRPr>
        </a:p>
      </dsp:txBody>
      <dsp:txXfrm>
        <a:off x="169717" y="1636735"/>
        <a:ext cx="3165429" cy="2588214"/>
      </dsp:txXfrm>
    </dsp:sp>
    <dsp:sp modelId="{7C161E6A-A933-4F26-AC69-DB5355D2DFE6}">
      <dsp:nvSpPr>
        <dsp:cNvPr id="5" name="Rectangles 4"/>
        <dsp:cNvSpPr/>
      </dsp:nvSpPr>
      <dsp:spPr bwMode="white">
        <a:xfrm>
          <a:off x="3859444" y="0"/>
          <a:ext cx="3351114" cy="1638104"/>
        </a:xfrm>
        <a:prstGeom prst="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256032" tIns="146304" rIns="256032" bIns="146304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dk1"/>
              </a:solidFill>
            </a:rPr>
            <a:t>Particles in liquid </a:t>
          </a:r>
          <a:endParaRPr lang="en-US" dirty="0">
            <a:solidFill>
              <a:schemeClr val="dk1"/>
            </a:solidFill>
          </a:endParaRPr>
        </a:p>
      </dsp:txBody>
      <dsp:txXfrm>
        <a:off x="3859444" y="0"/>
        <a:ext cx="3351114" cy="1638104"/>
      </dsp:txXfrm>
    </dsp:sp>
    <dsp:sp modelId="{571D68AB-B350-4D5C-AB6A-ABC40C2D8986}">
      <dsp:nvSpPr>
        <dsp:cNvPr id="6" name="Rectangles 5"/>
        <dsp:cNvSpPr/>
      </dsp:nvSpPr>
      <dsp:spPr bwMode="white">
        <a:xfrm>
          <a:off x="3928008" y="1700931"/>
          <a:ext cx="3351114" cy="2595013"/>
        </a:xfrm>
        <a:prstGeom prst="rect">
          <a:avLst/>
        </a:prstGeom>
      </dsp:spPr>
      <dsp:style>
        <a:lnRef idx="2">
          <a:schemeClr val="accent1">
            <a:alpha val="90000"/>
          </a:schemeClr>
        </a:lnRef>
        <a:fillRef idx="1">
          <a:schemeClr val="l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92024" tIns="192024" rIns="256032" bIns="288036" anchor="t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dirty="0">
            <a:solidFill>
              <a:schemeClr val="dk1"/>
            </a:solidFill>
          </a:endParaRPr>
        </a:p>
      </dsp:txBody>
      <dsp:txXfrm>
        <a:off x="3928008" y="1700931"/>
        <a:ext cx="3351114" cy="2595013"/>
      </dsp:txXfrm>
    </dsp:sp>
    <dsp:sp modelId="{98493B2B-A905-429A-BAEF-6EBFD0668D83}">
      <dsp:nvSpPr>
        <dsp:cNvPr id="7" name="Rectangles 6"/>
        <dsp:cNvSpPr/>
      </dsp:nvSpPr>
      <dsp:spPr bwMode="white">
        <a:xfrm>
          <a:off x="7640539" y="0"/>
          <a:ext cx="3351114" cy="1510911"/>
        </a:xfrm>
        <a:prstGeom prst="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256032" tIns="146304" rIns="256032" bIns="146304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dk1"/>
              </a:solidFill>
            </a:rPr>
            <a:t>Particles in gas </a:t>
          </a:r>
          <a:endParaRPr lang="en-US" dirty="0">
            <a:solidFill>
              <a:schemeClr val="dk1"/>
            </a:solidFill>
          </a:endParaRPr>
        </a:p>
      </dsp:txBody>
      <dsp:txXfrm>
        <a:off x="7640539" y="0"/>
        <a:ext cx="3351114" cy="1510911"/>
      </dsp:txXfrm>
    </dsp:sp>
    <dsp:sp modelId="{875AD089-2E66-469E-88C2-DFFE8330212E}">
      <dsp:nvSpPr>
        <dsp:cNvPr id="8" name="Rectangles 7"/>
        <dsp:cNvSpPr/>
      </dsp:nvSpPr>
      <dsp:spPr bwMode="white">
        <a:xfrm>
          <a:off x="7640539" y="1843957"/>
          <a:ext cx="3351114" cy="2312056"/>
        </a:xfrm>
        <a:prstGeom prst="rect">
          <a:avLst/>
        </a:prstGeom>
      </dsp:spPr>
      <dsp:style>
        <a:lnRef idx="2">
          <a:schemeClr val="accent1">
            <a:alpha val="90000"/>
          </a:schemeClr>
        </a:lnRef>
        <a:fillRef idx="1">
          <a:schemeClr val="l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92024" tIns="192024" rIns="256032" bIns="288036" anchor="t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dirty="0">
            <a:solidFill>
              <a:schemeClr val="dk1"/>
            </a:solidFill>
          </a:endParaRPr>
        </a:p>
      </dsp:txBody>
      <dsp:txXfrm>
        <a:off x="7640539" y="1843957"/>
        <a:ext cx="3351114" cy="2312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question that your experiment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Establish hypothesis</a:t>
            </a:r>
            <a:r>
              <a:rPr lang="en-US" baseline="0" dirty="0"/>
              <a:t> before you begin the experiment. This should be your best educated guess based on your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9" name="Picture 8" descr="Closeup of test tub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Particles are matter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Powders are classified as solids as well.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3821" y="2912588"/>
            <a:ext cx="3724275" cy="2583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16564" y="1620233"/>
            <a:ext cx="4752109" cy="4457700"/>
          </a:xfrm>
        </p:spPr>
        <p:txBody>
          <a:bodyPr/>
          <a:lstStyle/>
          <a:p>
            <a:r>
              <a:rPr lang="en-US" b="1" dirty="0"/>
              <a:t>This is how baking flour looks like under a magnifier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9" y="1851534"/>
            <a:ext cx="4876800" cy="2740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t="880" r="17674"/>
          <a:stretch>
            <a:fillRect/>
          </a:stretch>
        </p:blipFill>
        <p:spPr>
          <a:xfrm>
            <a:off x="10188749" y="1956092"/>
            <a:ext cx="1872902" cy="1668319"/>
          </a:xfrm>
          <a:prstGeom prst="hexagon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1"/>
            <a:ext cx="3506162" cy="4606110"/>
          </a:xfrm>
        </p:spPr>
        <p:txBody>
          <a:bodyPr>
            <a:normAutofit/>
          </a:bodyPr>
          <a:lstStyle/>
          <a:p>
            <a:r>
              <a:rPr lang="en-US" dirty="0" smtClean="0"/>
              <a:t>All materials are made of very tiny pieces called </a:t>
            </a:r>
            <a:r>
              <a:rPr lang="en-US" sz="3600" b="1" u="sng" dirty="0" smtClean="0"/>
              <a:t>particles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96" y="942680"/>
            <a:ext cx="5797484" cy="496792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11" y="127000"/>
            <a:ext cx="11528982" cy="1097280"/>
          </a:xfrm>
        </p:spPr>
        <p:txBody>
          <a:bodyPr/>
          <a:lstStyle/>
          <a:p>
            <a:r>
              <a:rPr lang="en-US" dirty="0" smtClean="0"/>
              <a:t>Particles in the three states of matter and their properties </a:t>
            </a:r>
            <a:endParaRPr lang="en-US" dirty="0"/>
          </a:p>
        </p:txBody>
      </p:sp>
      <p:graphicFrame>
        <p:nvGraphicFramePr>
          <p:cNvPr id="4" name="Content Placeholder 2" descr="Horizontal bullet list showing 3 groups arranged adjacent to one another and bullet points are present under each group"/>
          <p:cNvGraphicFramePr>
            <a:graphicFrameLocks noGrp="1"/>
          </p:cNvGraphicFramePr>
          <p:nvPr>
            <p:ph idx="1"/>
          </p:nvPr>
        </p:nvGraphicFramePr>
        <p:xfrm>
          <a:off x="537327" y="1714500"/>
          <a:ext cx="10991653" cy="462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3" b="-9457"/>
          <a:stretch>
            <a:fillRect/>
          </a:stretch>
        </p:blipFill>
        <p:spPr>
          <a:xfrm>
            <a:off x="579993" y="3591833"/>
            <a:ext cx="2328421" cy="1711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7"/>
          <a:stretch>
            <a:fillRect/>
          </a:stretch>
        </p:blipFill>
        <p:spPr>
          <a:xfrm>
            <a:off x="8223561" y="3591833"/>
            <a:ext cx="2702892" cy="1839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69"/>
          <a:stretch>
            <a:fillRect/>
          </a:stretch>
        </p:blipFill>
        <p:spPr>
          <a:xfrm>
            <a:off x="4250407" y="3624588"/>
            <a:ext cx="2631161" cy="1806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solid each particle is held in </a:t>
            </a:r>
            <a:r>
              <a:rPr lang="en-US" b="1" u="sng" dirty="0" smtClean="0">
                <a:solidFill>
                  <a:schemeClr val="accent5"/>
                </a:solidFill>
              </a:rPr>
              <a:t>place very tightly</a:t>
            </a:r>
            <a:r>
              <a:rPr lang="en-US" dirty="0" smtClean="0"/>
              <a:t> 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76" y="2526384"/>
            <a:ext cx="6000750" cy="2830978"/>
          </a:xfrm>
        </p:spPr>
      </p:pic>
      <p:sp>
        <p:nvSpPr>
          <p:cNvPr id="8" name="TextBox 7"/>
          <p:cNvSpPr txBox="1"/>
          <p:nvPr/>
        </p:nvSpPr>
        <p:spPr>
          <a:xfrm>
            <a:off x="4977354" y="377072"/>
            <a:ext cx="6246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particles are in </a:t>
            </a:r>
            <a:r>
              <a:rPr lang="en-US" sz="2800" b="1" u="sng" dirty="0" smtClean="0"/>
              <a:t>fixed positions </a:t>
            </a:r>
            <a:r>
              <a:rPr lang="en-US" sz="2800" dirty="0" smtClean="0"/>
              <a:t>and cannot move about .They can only </a:t>
            </a:r>
            <a:r>
              <a:rPr lang="en-US" sz="2800" b="1" u="sng" dirty="0" smtClean="0"/>
              <a:t>vibrate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452487" y="3478491"/>
            <a:ext cx="3129699" cy="2545237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particles In solids cannot escape so the mass and volume stay the same.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Liquids need a container to hold them. They take its shape.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75" y="2479536"/>
            <a:ext cx="6000750" cy="3000375"/>
          </a:xfrm>
        </p:spPr>
      </p:pic>
      <p:sp>
        <p:nvSpPr>
          <p:cNvPr id="6" name="TextBox 5"/>
          <p:cNvSpPr txBox="1"/>
          <p:nvPr/>
        </p:nvSpPr>
        <p:spPr>
          <a:xfrm>
            <a:off x="5033913" y="254524"/>
            <a:ext cx="5844619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particles in liquids can</a:t>
            </a:r>
            <a:r>
              <a:rPr lang="en-US" sz="2800" dirty="0" smtClean="0"/>
              <a:t> </a:t>
            </a:r>
            <a:r>
              <a:rPr lang="en-US" sz="2800" b="1" u="sng" dirty="0" smtClean="0"/>
              <a:t>flo</a:t>
            </a:r>
            <a:r>
              <a:rPr lang="en-US" sz="2800" b="1" u="sng" dirty="0" smtClean="0"/>
              <a:t>w  freely</a:t>
            </a:r>
            <a:r>
              <a:rPr lang="en-US" sz="2800" dirty="0" smtClean="0"/>
              <a:t> </a:t>
            </a:r>
            <a:r>
              <a:rPr lang="en-US" sz="2400" dirty="0" smtClean="0"/>
              <a:t>around each other and slid over each other, so the whole liquid can move.</a:t>
            </a:r>
            <a:endParaRPr lang="en-US" sz="24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452487" y="3893270"/>
            <a:ext cx="3091991" cy="2498103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particles cannot escape from the liquid so the amount of space does not change .</a:t>
            </a:r>
            <a:endParaRPr lang="en-US" dirty="0" smtClean="0"/>
          </a:p>
          <a:p>
            <a:pPr algn="ctr"/>
            <a:r>
              <a:rPr lang="en-US" sz="2000" b="1" dirty="0" smtClean="0"/>
              <a:t>*Liquids keep their mass and volume .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3711" r="21810" b="5430"/>
          <a:stretch>
            <a:fillRect/>
          </a:stretch>
        </p:blipFill>
        <p:spPr>
          <a:xfrm>
            <a:off x="1819375" y="1612096"/>
            <a:ext cx="1131215" cy="1734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77" y="433633"/>
            <a:ext cx="8738647" cy="57197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1"/>
            <a:ext cx="3506162" cy="2051445"/>
          </a:xfrm>
        </p:spPr>
        <p:txBody>
          <a:bodyPr>
            <a:normAutofit/>
          </a:bodyPr>
          <a:lstStyle/>
          <a:p>
            <a:r>
              <a:rPr lang="en-US" b="1" dirty="0" smtClean="0"/>
              <a:t>Gases  </a:t>
            </a:r>
            <a:r>
              <a:rPr lang="en-US" b="1" dirty="0"/>
              <a:t>are easy to compress, </a:t>
            </a:r>
            <a:r>
              <a:rPr lang="en-US" b="1" dirty="0" smtClean="0"/>
              <a:t> </a:t>
            </a:r>
            <a:r>
              <a:rPr lang="en-US" b="1" dirty="0"/>
              <a:t>they expand to fill the space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75" y="1932781"/>
            <a:ext cx="6000750" cy="30003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" y="2441541"/>
            <a:ext cx="4104981" cy="3924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is an interesting scientific problem.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2487" y="1529541"/>
            <a:ext cx="9483365" cy="81158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Are salt and sugar solids or liquids?</a:t>
            </a:r>
            <a:endParaRPr lang="en-US" sz="4000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46385"/>
            <a:ext cx="9594915" cy="378269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Salt, sand and sugar are made of grains. Each grain is a tiny solid.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51" y="152754"/>
            <a:ext cx="3813404" cy="285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93" y="3380656"/>
            <a:ext cx="5078691" cy="295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lowchart: Alternate Process 6"/>
          <p:cNvSpPr/>
          <p:nvPr/>
        </p:nvSpPr>
        <p:spPr>
          <a:xfrm>
            <a:off x="380519" y="2488675"/>
            <a:ext cx="3418483" cy="322396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Salt, sugar and sand are solids, even though they flow and move in a similar way to liquid.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Project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presentation (widescreen)</Template>
  <TotalTime>0</TotalTime>
  <Words>1042</Words>
  <Application>WPS Presentation</Application>
  <PresentationFormat>Widescreen</PresentationFormat>
  <Paragraphs>34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Arial</vt:lpstr>
      <vt:lpstr>SimSun</vt:lpstr>
      <vt:lpstr>Wingdings</vt:lpstr>
      <vt:lpstr>Microsoft YaHei</vt:lpstr>
      <vt:lpstr>Arial Unicode MS</vt:lpstr>
      <vt:lpstr>Science Project 16x9</vt:lpstr>
      <vt:lpstr>Particles are matter</vt:lpstr>
      <vt:lpstr>All materials are made of very small pieces of something that cannot be up any smaller  called particles.</vt:lpstr>
      <vt:lpstr>Particles in the three states of matter and their properties </vt:lpstr>
      <vt:lpstr>In solid each particle is held in place very tightly . </vt:lpstr>
      <vt:lpstr>Liquids need a container to hold them. They take the shape of it .</vt:lpstr>
      <vt:lpstr>PowerPoint 演示文稿</vt:lpstr>
      <vt:lpstr>Gases  are easy to compress,  they expand to fill their container</vt:lpstr>
      <vt:lpstr>Here is an interesting scientific problem. </vt:lpstr>
      <vt:lpstr>Salt, sand and sugar are made of grains. Each grain is a tiny solid. </vt:lpstr>
      <vt:lpstr>Powders are classified as solids as well.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Particles are matter</dc:title>
  <dc:creator>Matilda Sahawneh</dc:creator>
  <cp:lastModifiedBy>Hamad</cp:lastModifiedBy>
  <cp:revision>23</cp:revision>
  <dcterms:created xsi:type="dcterms:W3CDTF">2022-02-12T04:46:00Z</dcterms:created>
  <dcterms:modified xsi:type="dcterms:W3CDTF">2025-12-05T07:11:27Z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DDA180D7925245808C17A77830C76B99_12</vt:lpwstr>
  </property>
  <property fmtid="{D5CDD505-2E9C-101B-9397-08002B2CF9AE}" pid="3" name="KSOProductBuildVer">
    <vt:lpwstr>1033-12.2.0.23155</vt:lpwstr>
  </property>
</Properties>
</file>