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1" r:id="rId4"/>
    <p:sldId id="257" r:id="rId5"/>
    <p:sldId id="258" r:id="rId6"/>
    <p:sldId id="263" r:id="rId7"/>
    <p:sldId id="268" r:id="rId8"/>
    <p:sldId id="262" r:id="rId9"/>
    <p:sldId id="269" r:id="rId10"/>
    <p:sldId id="287" r:id="rId11"/>
    <p:sldId id="270" r:id="rId12"/>
    <p:sldId id="271" r:id="rId13"/>
    <p:sldId id="272" r:id="rId14"/>
    <p:sldId id="273" r:id="rId15"/>
    <p:sldId id="280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56139"/>
    <a:srgbClr val="B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40" y="-72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A83A-6DD9-4EC2-A4AD-131EA0E266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E3FB940-718E-4E80-A091-9BD269D2A60D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16.png"/><Relationship Id="rId1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microsoft.com/office/2007/relationships/media" Target="../media/media1.m4a"/><Relationship Id="rId6" Type="http://schemas.openxmlformats.org/officeDocument/2006/relationships/audio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9.png"/><Relationship Id="rId6" Type="http://schemas.microsoft.com/office/2007/relationships/media" Target="../media/media2.m4a"/><Relationship Id="rId5" Type="http://schemas.openxmlformats.org/officeDocument/2006/relationships/audio" Target="../media/media2.m4a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.xml"/><Relationship Id="rId1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10.png"/><Relationship Id="rId1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9371" y="529098"/>
            <a:ext cx="744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Alphabetical order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7200" y="4887653"/>
            <a:ext cx="40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By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teacher: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Maram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Moien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Dayoub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27"/>
            <a:ext cx="2914675" cy="2914675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60"/>
    </mc:Choice>
    <mc:Fallback>
      <p:transition spd="slow" advTm="17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59094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ranges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152612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pples</a:t>
            </a:r>
            <a:endParaRPr 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118" y="2479631"/>
            <a:ext cx="138877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rapes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84217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ananas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48585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1. apples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73957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 bananas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53163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3. grapes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70065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 oranges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1.</a:t>
            </a:r>
            <a:endParaRPr lang="en-US" sz="20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330" y="2462551"/>
            <a:ext cx="103906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ank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183896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useum</a:t>
            </a:r>
            <a:endParaRPr 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5584" y="2479631"/>
            <a:ext cx="142814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chool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44943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ouse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23944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1. bank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41096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 house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69629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3. museum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47873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 school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2 .</a:t>
            </a:r>
            <a:endParaRPr lang="en-US" sz="20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26707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ellow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131100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reen</a:t>
            </a:r>
            <a:endParaRPr 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118" y="2479631"/>
            <a:ext cx="73622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ed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00540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lue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1. blue 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33472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 green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98706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3. red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42923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 yellow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3.</a:t>
            </a:r>
            <a:endParaRPr lang="en-US" sz="20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919" y="2479630"/>
            <a:ext cx="83388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nt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176772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adybird</a:t>
            </a:r>
            <a:endParaRPr 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118" y="2479631"/>
            <a:ext cx="122661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pider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82979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b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utterfly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98296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1. ant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7279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 butterfly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6594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3. ladybird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39653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 spider</a:t>
            </a:r>
            <a:endParaRPr lang="en-US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4.</a:t>
            </a:r>
            <a:endParaRPr lang="en-US" sz="20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order.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03380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118333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izza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118" y="2479631"/>
            <a:ext cx="93647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ice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90281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ish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03906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fish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23508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meat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23944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3. pizza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06792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4. rice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6.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order.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03906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875030" cy="52197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118" y="2479631"/>
            <a:ext cx="107273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 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115185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 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23944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1. paint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16301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2. park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18333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3. pass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015365" cy="39878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4. pay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7.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order.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63806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96629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ee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5718" y="2493329"/>
            <a:ext cx="84625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ur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60029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90396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1. fat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87190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2. fly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077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3. four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08645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4. free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8.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56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rgbClr val="F561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561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19975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llow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68320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f</a:t>
            </a:r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x</a:t>
            </a:r>
            <a:endParaRPr lang="en-US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5718" y="2493330"/>
            <a:ext cx="90372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843280" cy="4603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985520" cy="39878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1.fact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88197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2. fix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87190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3. fly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3715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4. follow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4765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56139"/>
                </a:solidFill>
                <a:latin typeface="Algerian" panose="04020705040A02060702" pitchFamily="82" charset="0"/>
              </a:rPr>
              <a:t>9.</a:t>
            </a:r>
            <a:endParaRPr lang="en-US" sz="2000" b="1" dirty="0">
              <a:solidFill>
                <a:srgbClr val="F56139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bldLvl="0" animBg="1"/>
      <p:bldP spid="17" grpId="0" bldLvl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56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rgbClr val="F561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561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74148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un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94141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ead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5718" y="2493330"/>
            <a:ext cx="1209832" cy="4603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j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98430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alk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888365" cy="39878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1. jar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1585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2. read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99149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3. run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19327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4. walk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59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56139"/>
                </a:solidFill>
                <a:latin typeface="Algerian" panose="04020705040A02060702" pitchFamily="82" charset="0"/>
              </a:rPr>
              <a:t>1o.</a:t>
            </a:r>
            <a:endParaRPr lang="en-US" sz="2000" b="1" dirty="0">
              <a:solidFill>
                <a:srgbClr val="F56139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bldLvl="0" animBg="1"/>
      <p:bldP spid="13" grpId="0" animBg="1"/>
      <p:bldP spid="17" grpId="0" bldLvl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56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rgbClr val="F561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561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54677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eetah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87960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24" y="2479631"/>
            <a:ext cx="12098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17621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ocodile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97860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1. cat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66468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2. cheetah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10658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3. cow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84306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4. crocodile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59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56139"/>
                </a:solidFill>
                <a:latin typeface="Algerian" panose="04020705040A02060702" pitchFamily="82" charset="0"/>
              </a:rPr>
              <a:t>11.</a:t>
            </a:r>
            <a:endParaRPr lang="en-US" sz="2000" b="1" dirty="0">
              <a:solidFill>
                <a:srgbClr val="F56139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9271" y="560532"/>
            <a:ext cx="728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Lesson 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objective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495" y="1675278"/>
            <a:ext cx="8246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 end of the lesson you will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be able to list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words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in alphabetical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order.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89" y="3244938"/>
            <a:ext cx="2485621" cy="188915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66"/>
    </mc:Choice>
    <mc:Fallback>
      <p:transition spd="slow" advTm="12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56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rgbClr val="F561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561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225" y="2479630"/>
            <a:ext cx="16179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ebanon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816" y="2431774"/>
            <a:ext cx="103906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yria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24" y="2479631"/>
            <a:ext cx="140876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J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ordan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114691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E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gypt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33036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1. Egypt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49726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2. Jordan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72425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3. Lebanon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23944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56139"/>
                </a:solidFill>
                <a:latin typeface="Arial Black" panose="020B0A04020102020204" pitchFamily="34" charset="0"/>
              </a:rPr>
              <a:t>4. Syria</a:t>
            </a:r>
            <a:endParaRPr lang="en-US" sz="2000" dirty="0">
              <a:solidFill>
                <a:srgbClr val="F56139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59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56139"/>
                </a:solidFill>
                <a:latin typeface="Algerian" panose="04020705040A02060702" pitchFamily="82" charset="0"/>
              </a:rPr>
              <a:t>12.</a:t>
            </a:r>
            <a:endParaRPr lang="en-US" sz="2000" b="1" dirty="0">
              <a:solidFill>
                <a:srgbClr val="F56139"/>
              </a:solidFill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782" y="2479630"/>
            <a:ext cx="61106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716" y="2448853"/>
            <a:ext cx="12282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pend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24" y="2479631"/>
            <a:ext cx="140876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tare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78258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ee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0262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see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88197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 sit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36928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 spend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25797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4. stare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59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13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put this group of words into alphabetical order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782" y="2479630"/>
            <a:ext cx="90281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ice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716" y="2448853"/>
            <a:ext cx="117532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osey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24" y="2479631"/>
            <a:ext cx="140876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eat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1673" y="2448853"/>
            <a:ext cx="110639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asty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29715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nasty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15012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 neat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1256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 nice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35485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4. nosey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>
            <a:fillRect/>
          </a:stretch>
        </p:blipFill>
        <p:spPr bwMode="auto">
          <a:xfrm>
            <a:off x="4932804" y="1081052"/>
            <a:ext cx="2045352" cy="1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038" y="2479631"/>
            <a:ext cx="59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14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718" y="375018"/>
            <a:ext cx="101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>
            <a:fillRect/>
          </a:stretch>
        </p:blipFill>
        <p:spPr bwMode="auto">
          <a:xfrm>
            <a:off x="0" y="2138"/>
            <a:ext cx="12192000" cy="68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42" y="1280741"/>
            <a:ext cx="2074233" cy="2991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082" y="1297426"/>
            <a:ext cx="2003729" cy="3024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368" y="1289083"/>
            <a:ext cx="2161831" cy="2974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903" y="1297426"/>
            <a:ext cx="2053707" cy="297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4885" y="563508"/>
            <a:ext cx="8683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To order the following </a:t>
            </a: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words we </a:t>
            </a:r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must look </a:t>
            </a:r>
            <a:r>
              <a:rPr lang="en-US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at the first letter:</a:t>
            </a:r>
            <a:endParaRPr 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07096" y="3712675"/>
            <a:ext cx="172279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36231" y="3712675"/>
            <a:ext cx="142461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0446" y="3900272"/>
            <a:ext cx="330562" cy="8692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50625" y="3908964"/>
            <a:ext cx="271671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11"/>
    </mc:Choice>
    <mc:Fallback>
      <p:transition spd="slow" advTm="33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6105" y="385395"/>
            <a:ext cx="711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Look at the alphabet again.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692" y="1219201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B C D E F G H I J K L M N O P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 Q R S T U V W X Y Z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59" y="2365158"/>
            <a:ext cx="1933292" cy="278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39" y="2389668"/>
            <a:ext cx="1830858" cy="2763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943" y="2389668"/>
            <a:ext cx="2008427" cy="2763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72" y="2377412"/>
            <a:ext cx="1924896" cy="27884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384286" y="1657353"/>
            <a:ext cx="5290252" cy="2470768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65059" y="2073013"/>
            <a:ext cx="3718382" cy="2102195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97398" y="1704440"/>
            <a:ext cx="1466808" cy="2797500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494603" y="1704440"/>
            <a:ext cx="3749347" cy="2804385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78"/>
    </mc:Choice>
    <mc:Fallback>
      <p:transition spd="slow" advTm="40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6105" y="385395"/>
            <a:ext cx="711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Look at the alphabet again.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692" y="1219201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 B C D E F G H I J K L M N O P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        Q R S T U V W X Y Z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57" y="2505365"/>
            <a:ext cx="1924896" cy="2788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40" y="2505365"/>
            <a:ext cx="1933292" cy="27884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70" y="2517620"/>
            <a:ext cx="2008427" cy="2763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367" y="2517619"/>
            <a:ext cx="1830858" cy="276389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236763" y="1642203"/>
            <a:ext cx="2995447" cy="2866622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62964" y="1571248"/>
            <a:ext cx="2995447" cy="2866622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91542" y="1642203"/>
            <a:ext cx="1279198" cy="2893998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487021" y="2296761"/>
            <a:ext cx="709532" cy="2074348"/>
          </a:xfrm>
          <a:prstGeom prst="straightConnector1">
            <a:avLst/>
          </a:prstGeom>
          <a:ln w="1016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93"/>
    </mc:Choice>
    <mc:Fallback>
      <p:transition spd="slow" advTm="25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*Put this group of words into alphabetical order.</a:t>
            </a:r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4890" y="2479630"/>
            <a:ext cx="167225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lephant</a:t>
            </a:r>
            <a:endParaRPr lang="en-US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269" y="2431774"/>
            <a:ext cx="13874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nake</a:t>
            </a:r>
            <a:endParaRPr lang="en-US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648" y="2451652"/>
            <a:ext cx="181344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en-US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angaroo</a:t>
            </a:r>
            <a:endParaRPr lang="en-US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17532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ear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325931"/>
            <a:ext cx="1082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 bear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7143" y="3732686"/>
            <a:ext cx="160813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 elephant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176916"/>
            <a:ext cx="171444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 kangaroo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563064"/>
            <a:ext cx="126682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4. snake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47" y="998028"/>
            <a:ext cx="2096863" cy="12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31"/>
          <a:stretch>
            <a:fillRect/>
          </a:stretch>
        </p:blipFill>
        <p:spPr>
          <a:xfrm>
            <a:off x="1674254" y="2661206"/>
            <a:ext cx="1347286" cy="18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07" y="2670730"/>
            <a:ext cx="1295238" cy="1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96" y="2715753"/>
            <a:ext cx="1380952" cy="181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101" y="1700784"/>
            <a:ext cx="900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 B C D E F G H I J K L M N O P Q R S T U V W X Y Z</a:t>
            </a:r>
            <a:endParaRPr lang="en-US" sz="28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142" y="362289"/>
            <a:ext cx="8100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To order words that start with the </a:t>
            </a:r>
            <a:r>
              <a:rPr lang="en-US" sz="2000" dirty="0">
                <a:solidFill>
                  <a:schemeClr val="accent3"/>
                </a:solidFill>
                <a:latin typeface="Arial Black" panose="020B0A04020102020204" pitchFamily="34" charset="0"/>
              </a:rPr>
              <a:t>same letter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we must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look at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>
                <a:solidFill>
                  <a:schemeClr val="accent3"/>
                </a:solidFill>
                <a:latin typeface="Arial Black" panose="020B0A04020102020204" pitchFamily="34" charset="0"/>
              </a:rPr>
              <a:t>second letter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in the word. If that letter is the same ,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then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we look at the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third letter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, and so on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>
            <a:fillRect/>
          </a:stretch>
        </p:blipFill>
        <p:spPr bwMode="auto">
          <a:xfrm>
            <a:off x="8268236" y="2715753"/>
            <a:ext cx="1721837" cy="1793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2" r="34338" b="75085"/>
          <a:stretch>
            <a:fillRect/>
          </a:stretch>
        </p:blipFill>
        <p:spPr bwMode="auto">
          <a:xfrm>
            <a:off x="8890495" y="2715753"/>
            <a:ext cx="477317" cy="45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13955" y="4139493"/>
            <a:ext cx="5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cow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4101" y="4765183"/>
            <a:ext cx="14374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u="sng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/>
              <a:t>icken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3205" y="4765183"/>
            <a:ext cx="112697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</a:t>
            </a:r>
            <a:r>
              <a:rPr lang="en-US" sz="2400" b="1" u="sng" dirty="0" smtClean="0">
                <a:solidFill>
                  <a:srgbClr val="FF0000"/>
                </a:solidFill>
              </a:rPr>
              <a:t>a</a:t>
            </a:r>
            <a:r>
              <a:rPr lang="en-US" sz="2400" b="1" u="sng" dirty="0" smtClean="0">
                <a:solidFill>
                  <a:srgbClr val="7030A0"/>
                </a:solidFill>
              </a:rPr>
              <a:t>t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396" y="4739631"/>
            <a:ext cx="11692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</a:t>
            </a:r>
            <a:r>
              <a:rPr lang="en-US" sz="2400" b="1" u="sng" dirty="0" smtClean="0">
                <a:solidFill>
                  <a:srgbClr val="FF0000"/>
                </a:solidFill>
              </a:rPr>
              <a:t>a</a:t>
            </a:r>
            <a:r>
              <a:rPr lang="en-US" sz="2400" b="1" u="sng" dirty="0" smtClean="0">
                <a:solidFill>
                  <a:srgbClr val="7030A0"/>
                </a:solidFill>
              </a:rPr>
              <a:t>m</a:t>
            </a:r>
            <a:r>
              <a:rPr lang="en-US" sz="2400" b="1" dirty="0" smtClean="0"/>
              <a:t>el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05111" y="4765183"/>
            <a:ext cx="12082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</a:t>
            </a:r>
            <a:r>
              <a:rPr lang="en-US" sz="2400" b="1" u="sng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w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94"/>
    </mc:Choice>
    <mc:Fallback>
      <p:transition spd="slow" advTm="128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*Put this group of words into alphabetical order.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4890" y="2479630"/>
            <a:ext cx="75969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endParaRPr lang="en-US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4069" y="2431774"/>
            <a:ext cx="175964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icken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6936" y="2493329"/>
            <a:ext cx="124425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</a:t>
            </a:r>
            <a:endParaRPr lang="en-US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11844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40936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1. Camel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00585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2. Cat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6542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3. Chicken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10658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4. cow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47" y="998028"/>
            <a:ext cx="2096863" cy="12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2"/>
            <a:ext cx="11732455" cy="66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375018"/>
            <a:ext cx="101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*Put this group of words into alphabetical order.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4890" y="2479630"/>
            <a:ext cx="129554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use</a:t>
            </a:r>
            <a:endParaRPr lang="en-US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269" y="2431774"/>
            <a:ext cx="114165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endParaRPr lang="en-US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6936" y="2493329"/>
            <a:ext cx="122687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rror</a:t>
            </a:r>
            <a:endParaRPr lang="en-US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473" y="2479631"/>
            <a:ext cx="103380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434" y="3425452"/>
            <a:ext cx="106356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1. mat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192" y="3905661"/>
            <a:ext cx="139538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2. mirror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7143" y="4353092"/>
            <a:ext cx="145424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3. mouse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21" y="4819442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4. mum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47" y="998028"/>
            <a:ext cx="2096863" cy="12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47"/>
    </mc:Choice>
    <mc:Fallback>
      <p:transition spd="slow" advTm="19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TIMING" val="|11.3|4.8"/>
</p:tagLst>
</file>

<file path=ppt/tags/tag10.xml><?xml version="1.0" encoding="utf-8"?>
<p:tagLst xmlns:p="http://schemas.openxmlformats.org/presentationml/2006/main">
  <p:tag name="TIMING" val="|2.8|1.4|2.3|1|1.4|1.1|36.8|23|27.7|52.2|4.1"/>
</p:tagLst>
</file>

<file path=ppt/tags/tag11.xml><?xml version="1.0" encoding="utf-8"?>
<p:tagLst xmlns:p="http://schemas.openxmlformats.org/presentationml/2006/main">
  <p:tag name="TIMING" val="|2.8|1.4|2.3|1|1.4|1.1|36.8|23|27.7|52.2|4.1"/>
</p:tagLst>
</file>

<file path=ppt/tags/tag12.xml><?xml version="1.0" encoding="utf-8"?>
<p:tagLst xmlns:p="http://schemas.openxmlformats.org/presentationml/2006/main">
  <p:tag name="TIMING" val="|2.8|1.4|2.3|1|1.4|1.1|36.8|23|27.7|52.2|4.1"/>
</p:tagLst>
</file>

<file path=ppt/tags/tag13.xml><?xml version="1.0" encoding="utf-8"?>
<p:tagLst xmlns:p="http://schemas.openxmlformats.org/presentationml/2006/main">
  <p:tag name="TIMING" val="|2.8|1.4|2.3|1|1.4|1.1|36.8|23|27.7|52.2|4.1"/>
</p:tagLst>
</file>

<file path=ppt/tags/tag14.xml><?xml version="1.0" encoding="utf-8"?>
<p:tagLst xmlns:p="http://schemas.openxmlformats.org/presentationml/2006/main">
  <p:tag name="TIMING" val="|2.8|1.4|2.3|1|1.4|1.1|36.8|23|27.7|52.2|4.1"/>
</p:tagLst>
</file>

<file path=ppt/tags/tag15.xml><?xml version="1.0" encoding="utf-8"?>
<p:tagLst xmlns:p="http://schemas.openxmlformats.org/presentationml/2006/main">
  <p:tag name="TIMING" val="|2.8|1.4|2.3|1|1.4|1.1|36.8|23|27.7|52.2|4.1"/>
</p:tagLst>
</file>

<file path=ppt/tags/tag16.xml><?xml version="1.0" encoding="utf-8"?>
<p:tagLst xmlns:p="http://schemas.openxmlformats.org/presentationml/2006/main">
  <p:tag name="TIMING" val="|2.8|1.4|2.3|1|1.4|1.1|36.8|23|27.7|52.2|4.1"/>
</p:tagLst>
</file>

<file path=ppt/tags/tag17.xml><?xml version="1.0" encoding="utf-8"?>
<p:tagLst xmlns:p="http://schemas.openxmlformats.org/presentationml/2006/main">
  <p:tag name="TIMING" val="|2.8|1.4|2.3|1|1.4|1.1|36.8|23|27.7|52.2|4.1"/>
</p:tagLst>
</file>

<file path=ppt/tags/tag18.xml><?xml version="1.0" encoding="utf-8"?>
<p:tagLst xmlns:p="http://schemas.openxmlformats.org/presentationml/2006/main">
  <p:tag name="TIMING" val="|2.8|1.4|2.3|1|1.4|1.1|36.8|23|27.7|52.2|4.1"/>
</p:tagLst>
</file>

<file path=ppt/tags/tag19.xml><?xml version="1.0" encoding="utf-8"?>
<p:tagLst xmlns:p="http://schemas.openxmlformats.org/presentationml/2006/main">
  <p:tag name="TIMING" val="|2.8|1.4|2.3|1|1.4|1.1|36.8|23|27.7|52.2|4.1"/>
</p:tagLst>
</file>

<file path=ppt/tags/tag2.xml><?xml version="1.0" encoding="utf-8"?>
<p:tagLst xmlns:p="http://schemas.openxmlformats.org/presentationml/2006/main">
  <p:tag name="TIMING" val="|1.5|2.5"/>
</p:tagLst>
</file>

<file path=ppt/tags/tag20.xml><?xml version="1.0" encoding="utf-8"?>
<p:tagLst xmlns:p="http://schemas.openxmlformats.org/presentationml/2006/main">
  <p:tag name="TIMING" val="|2.8|1.4|2.3|1|1.4|1.1|36.8|23|27.7|52.2|4.1"/>
</p:tagLst>
</file>

<file path=ppt/tags/tag21.xml><?xml version="1.0" encoding="utf-8"?>
<p:tagLst xmlns:p="http://schemas.openxmlformats.org/presentationml/2006/main">
  <p:tag name="TIMING" val="|2.8|1.4|2.3|1|1.4|1.1|36.8|23|27.7|52.2|4.1"/>
</p:tagLst>
</file>

<file path=ppt/tags/tag22.xml><?xml version="1.0" encoding="utf-8"?>
<p:tagLst xmlns:p="http://schemas.openxmlformats.org/presentationml/2006/main">
  <p:tag name="TIMING" val="|2.8|1.4|2.3|1|1.4|1.1|36.8|23|27.7|52.2|4.1"/>
</p:tagLst>
</file>

<file path=ppt/tags/tag23.xml><?xml version="1.0" encoding="utf-8"?>
<p:tagLst xmlns:p="http://schemas.openxmlformats.org/presentationml/2006/main">
  <p:tag name="TIMING" val="|2.8|1.4|2.3|1|1.4|1.1|36.8|23|27.7|52.2|4.1"/>
</p:tagLst>
</file>

<file path=ppt/tags/tag3.xml><?xml version="1.0" encoding="utf-8"?>
<p:tagLst xmlns:p="http://schemas.openxmlformats.org/presentationml/2006/main">
  <p:tag name="TIMING" val="|3.3|2.2|1.7|1.7|2.1|5.9|0.7|0.6|0.6|1.2"/>
</p:tagLst>
</file>

<file path=ppt/tags/tag4.xml><?xml version="1.0" encoding="utf-8"?>
<p:tagLst xmlns:p="http://schemas.openxmlformats.org/presentationml/2006/main">
  <p:tag name="TIMING" val="|12.8|2.4|1.4|1.2|3.2|2.2|3.3|1.8"/>
</p:tagLst>
</file>

<file path=ppt/tags/tag5.xml><?xml version="1.0" encoding="utf-8"?>
<p:tagLst xmlns:p="http://schemas.openxmlformats.org/presentationml/2006/main">
  <p:tag name="TIMING" val="|1.2|1.7|1.4|1.1|2.4|1.8|1.8|1.2"/>
</p:tagLst>
</file>

<file path=ppt/tags/tag6.xml><?xml version="1.0" encoding="utf-8"?>
<p:tagLst xmlns:p="http://schemas.openxmlformats.org/presentationml/2006/main">
  <p:tag name="TIMING" val="|2.8|1.4|2.3|1|1.4|1.1|36.8|23|27.7|52.2|4.1"/>
</p:tagLst>
</file>

<file path=ppt/tags/tag7.xml><?xml version="1.0" encoding="utf-8"?>
<p:tagLst xmlns:p="http://schemas.openxmlformats.org/presentationml/2006/main">
  <p:tag name="TIMING" val="|22.3|82.4|2.2|1.8|2"/>
</p:tagLst>
</file>

<file path=ppt/tags/tag8.xml><?xml version="1.0" encoding="utf-8"?>
<p:tagLst xmlns:p="http://schemas.openxmlformats.org/presentationml/2006/main">
  <p:tag name="TIMING" val="|2.8|1.4|2.3|1|1.4|1.1|36.8|23|27.7|52.2|4.1"/>
</p:tagLst>
</file>

<file path=ppt/tags/tag9.xml><?xml version="1.0" encoding="utf-8"?>
<p:tagLst xmlns:p="http://schemas.openxmlformats.org/presentationml/2006/main">
  <p:tag name="TIMING" val="|2.8|1.4|2.3|1|1.4|1.1|36.8|23|27.7|52.2|4.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2357</Words>
  <Application>WPS Presentation</Application>
  <PresentationFormat>Custom</PresentationFormat>
  <Paragraphs>369</Paragraphs>
  <Slides>23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Arial Black</vt:lpstr>
      <vt:lpstr>Arial Rounded MT Bold</vt:lpstr>
      <vt:lpstr>Algerian</vt:lpstr>
      <vt:lpstr>Gill Sans MT</vt:lpstr>
      <vt:lpstr>Microsoft YaHei</vt:lpstr>
      <vt:lpstr>Arial Unicode MS</vt:lpstr>
      <vt:lpstr>Calibri</vt:lpstr>
      <vt:lpstr>Gallery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 Gill Spencer</dc:creator>
  <cp:lastModifiedBy>Hamad</cp:lastModifiedBy>
  <cp:revision>87</cp:revision>
  <dcterms:created xsi:type="dcterms:W3CDTF">2020-03-24T08:30:00Z</dcterms:created>
  <dcterms:modified xsi:type="dcterms:W3CDTF">2025-12-01T12:13:42Z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8AAF4C7B1491460BA6C6FEA87F75FDBB_12</vt:lpwstr>
  </property>
  <property fmtid="{D5CDD505-2E9C-101B-9397-08002B2CF9AE}" pid="3" name="KSOProductBuildVer">
    <vt:lpwstr>1033-12.2.0.23155</vt:lpwstr>
  </property>
</Properties>
</file>