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79" r:id="rId4"/>
    <p:sldId id="260" r:id="rId5"/>
    <p:sldId id="262" r:id="rId6"/>
    <p:sldId id="263" r:id="rId7"/>
    <p:sldId id="265" r:id="rId8"/>
    <p:sldId id="283" r:id="rId9"/>
    <p:sldId id="267" r:id="rId10"/>
    <p:sldId id="269" r:id="rId11"/>
    <p:sldId id="270" r:id="rId12"/>
    <p:sldId id="281" r:id="rId13"/>
    <p:sldId id="282" r:id="rId14"/>
    <p:sldId id="280" r:id="rId15"/>
    <p:sldId id="272" r:id="rId16"/>
    <p:sldId id="284" r:id="rId17"/>
    <p:sldId id="286" r:id="rId18"/>
    <p:sldId id="290" r:id="rId19"/>
    <p:sldId id="289" r:id="rId20"/>
    <p:sldId id="28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CF11E-7090-4257-B38F-6C2054042827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F5553-B4BE-4E72-8A5E-0C4A6C281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883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CF11E-7090-4257-B38F-6C2054042827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F5553-B4BE-4E72-8A5E-0C4A6C281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457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CF11E-7090-4257-B38F-6C2054042827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F5553-B4BE-4E72-8A5E-0C4A6C281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749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CF11E-7090-4257-B38F-6C2054042827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F5553-B4BE-4E72-8A5E-0C4A6C281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970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CF11E-7090-4257-B38F-6C2054042827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F5553-B4BE-4E72-8A5E-0C4A6C281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359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CF11E-7090-4257-B38F-6C2054042827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F5553-B4BE-4E72-8A5E-0C4A6C281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337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CF11E-7090-4257-B38F-6C2054042827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F5553-B4BE-4E72-8A5E-0C4A6C281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633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CF11E-7090-4257-B38F-6C2054042827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F5553-B4BE-4E72-8A5E-0C4A6C281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832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CF11E-7090-4257-B38F-6C2054042827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F5553-B4BE-4E72-8A5E-0C4A6C281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525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CF11E-7090-4257-B38F-6C2054042827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F5553-B4BE-4E72-8A5E-0C4A6C281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355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CF11E-7090-4257-B38F-6C2054042827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F5553-B4BE-4E72-8A5E-0C4A6C281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23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8CF11E-7090-4257-B38F-6C2054042827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2F5553-B4BE-4E72-8A5E-0C4A6C281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444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1.png"/><Relationship Id="rId2" Type="http://schemas.microsoft.com/office/2007/relationships/media" Target="../media/media10.m4a"/><Relationship Id="rId1" Type="http://schemas.openxmlformats.org/officeDocument/2006/relationships/tags" Target="../tags/tag10.xml"/><Relationship Id="rId6" Type="http://schemas.openxmlformats.org/officeDocument/2006/relationships/image" Target="../media/image9.gif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1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1.png"/><Relationship Id="rId2" Type="http://schemas.microsoft.com/office/2007/relationships/media" Target="../media/media12.m4a"/><Relationship Id="rId1" Type="http://schemas.openxmlformats.org/officeDocument/2006/relationships/tags" Target="../tags/tag1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3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4.xml"/><Relationship Id="rId6" Type="http://schemas.openxmlformats.org/officeDocument/2006/relationships/image" Target="../media/image1.png"/><Relationship Id="rId5" Type="http://schemas.openxmlformats.org/officeDocument/2006/relationships/image" Target="../media/image11.jpe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5.xml"/><Relationship Id="rId6" Type="http://schemas.openxmlformats.org/officeDocument/2006/relationships/image" Target="../media/image1.png"/><Relationship Id="rId5" Type="http://schemas.openxmlformats.org/officeDocument/2006/relationships/image" Target="../media/image11.jpe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1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1.png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5.jpe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1.pn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6.jpe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1.png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7.gif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1.png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image" Target="../media/image8.jpe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82588" y="1458154"/>
            <a:ext cx="6790764" cy="4231928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r"/>
            <a:r>
              <a:rPr lang="ar-JO" sz="26900" b="1" dirty="0" smtClean="0">
                <a:ln/>
                <a:solidFill>
                  <a:srgbClr val="77CE46"/>
                </a:solidFill>
                <a:latin typeface="Microsoft Uighur" panose="02000000000000000000" pitchFamily="2" charset="-78"/>
                <a:ea typeface="Cascadia Code" panose="020B0609020000020004" pitchFamily="49" charset="0"/>
                <a:cs typeface="Microsoft Uighur" panose="02000000000000000000" pitchFamily="2" charset="-78"/>
              </a:rPr>
              <a:t>مـ      </a:t>
            </a:r>
            <a:r>
              <a:rPr lang="ar-JO" sz="26900" b="1" dirty="0" err="1" smtClean="0">
                <a:ln/>
                <a:solidFill>
                  <a:srgbClr val="77CE46"/>
                </a:solidFill>
                <a:latin typeface="Microsoft Uighur" panose="02000000000000000000" pitchFamily="2" charset="-78"/>
                <a:ea typeface="Cascadia Code" panose="020B0609020000020004" pitchFamily="49" charset="0"/>
                <a:cs typeface="Microsoft Uighur" panose="02000000000000000000" pitchFamily="2" charset="-78"/>
              </a:rPr>
              <a:t>م</a:t>
            </a:r>
            <a:endParaRPr lang="ar-JO" sz="26900" b="1" dirty="0">
              <a:ln/>
              <a:solidFill>
                <a:srgbClr val="77CE46"/>
              </a:solidFill>
              <a:latin typeface="Microsoft Uighur" panose="02000000000000000000" pitchFamily="2" charset="-78"/>
              <a:ea typeface="Cascadia Code" panose="020B0609020000020004" pitchFamily="49" charset="0"/>
              <a:cs typeface="Microsoft Uighur" panose="02000000000000000000" pitchFamily="2" charset="-78"/>
            </a:endParaRPr>
          </a:p>
        </p:txBody>
      </p:sp>
      <p:sp>
        <p:nvSpPr>
          <p:cNvPr id="6" name="Flowchart: Punched Tape 5"/>
          <p:cNvSpPr/>
          <p:nvPr/>
        </p:nvSpPr>
        <p:spPr>
          <a:xfrm>
            <a:off x="1909289" y="365759"/>
            <a:ext cx="7550331" cy="2534194"/>
          </a:xfrm>
          <a:prstGeom prst="flowChartPunchedTape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505463" y="673324"/>
            <a:ext cx="6357982" cy="156966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JO" sz="9600" b="1" dirty="0">
                <a:ln/>
                <a:solidFill>
                  <a:srgbClr val="FF0000"/>
                </a:solidFill>
              </a:rPr>
              <a:t>حـرف الـمـيـم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9446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54"/>
    </mc:Choice>
    <mc:Fallback>
      <p:transition spd="slow" advTm="14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55370" y="2709972"/>
            <a:ext cx="8448961" cy="415498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JO" sz="26400" b="1" dirty="0" smtClean="0">
                <a:solidFill>
                  <a:srgbClr val="FF0000"/>
                </a:solidFill>
              </a:rPr>
              <a:t>مي</a:t>
            </a:r>
            <a:r>
              <a:rPr lang="ar-JO" sz="26400" b="1" dirty="0" smtClean="0"/>
              <a:t>زانُ</a:t>
            </a:r>
            <a:endParaRPr lang="ar-JO" sz="22000" b="1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086246" y="797535"/>
            <a:ext cx="1302765" cy="20116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783480" y="797536"/>
            <a:ext cx="1302765" cy="20116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INTRODUCTION TO HARD TALK: COVID-19, HOTEL WORKFORCE &amp; LABOR ISSUES |  GH-Hospitality Hub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24" y="182880"/>
            <a:ext cx="3495924" cy="2527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1948870"/>
      </p:ext>
    </p:extLst>
  </p:cSld>
  <p:clrMapOvr>
    <a:masterClrMapping/>
  </p:clrMapOvr>
  <p:transition spd="med" advTm="34916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7.40741E-7 L 1.45833E-6 0.2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7.40741E-7 L 2.29167E-6 0.2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093201" y="-235807"/>
            <a:ext cx="6809931" cy="34778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JO" sz="22000" b="1" dirty="0">
                <a:solidFill>
                  <a:srgbClr val="FF0000"/>
                </a:solidFill>
              </a:rPr>
              <a:t> </a:t>
            </a:r>
            <a:r>
              <a:rPr lang="ar-JO" sz="22000" b="1" dirty="0" smtClean="0">
                <a:solidFill>
                  <a:srgbClr val="FF0000"/>
                </a:solidFill>
              </a:rPr>
              <a:t>مـيـ   </a:t>
            </a:r>
            <a:endParaRPr lang="ar-JO" sz="220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8235" y="2594479"/>
            <a:ext cx="6809931" cy="34778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JO" sz="22000" b="1" dirty="0">
                <a:solidFill>
                  <a:srgbClr val="FF0000"/>
                </a:solidFill>
              </a:rPr>
              <a:t> </a:t>
            </a:r>
            <a:r>
              <a:rPr lang="ar-JO" sz="22000" b="1" dirty="0" smtClean="0">
                <a:solidFill>
                  <a:srgbClr val="FF0000"/>
                </a:solidFill>
              </a:rPr>
              <a:t>مـي   </a:t>
            </a:r>
            <a:endParaRPr lang="ar-JO" sz="22000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991001" y="582797"/>
            <a:ext cx="1302765" cy="20116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88235" y="582798"/>
            <a:ext cx="1302765" cy="20116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7190373"/>
      </p:ext>
    </p:extLst>
  </p:cSld>
  <p:clrMapOvr>
    <a:masterClrMapping/>
  </p:clrMapOvr>
  <p:transition spd="med" advTm="6786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7.40741E-7 L 1.45833E-6 0.2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7.40741E-7 L 2.29167E-6 0.2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58062" y="2493238"/>
            <a:ext cx="2643206" cy="286232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JO" sz="18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ما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42309" y="457239"/>
            <a:ext cx="8413803" cy="9387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JO" sz="55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أصوات حرف </a:t>
            </a:r>
            <a:r>
              <a:rPr lang="ar-JO" sz="55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الميم مع المد الطويل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28803" y="2334825"/>
            <a:ext cx="2504207" cy="286232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JO" sz="18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مو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6321" y="4018312"/>
            <a:ext cx="1189301" cy="19680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020" y="4018312"/>
            <a:ext cx="1189301" cy="19680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86" y="1580754"/>
            <a:ext cx="1311120" cy="15347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606" y="1567316"/>
            <a:ext cx="1311120" cy="15347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4403380"/>
      </p:ext>
    </p:extLst>
  </p:cSld>
  <p:clrMapOvr>
    <a:masterClrMapping/>
  </p:clrMapOvr>
  <p:transition spd="med" advTm="13831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59259E-6 L -2.70833E-6 -0.2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1.45833E-6 -0.2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96296E-6 L 0.25 -2.96296E-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96296E-6 L 0.25 -2.96296E-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1155" y="2600320"/>
            <a:ext cx="2909852" cy="240065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JO" sz="15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مـي</a:t>
            </a:r>
            <a:endParaRPr lang="ar-JO" sz="15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821822" y="2286812"/>
            <a:ext cx="2928958" cy="240065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JO" sz="15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مـيـ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086246" y="797535"/>
            <a:ext cx="1302765" cy="20116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783480" y="797536"/>
            <a:ext cx="1302765" cy="20116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8479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99"/>
    </mc:Choice>
    <mc:Fallback>
      <p:transition spd="slow" advTm="6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7.40741E-7 L 1.45833E-6 0.2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7.40741E-7 L 2.29167E-6 0.2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remium Vector | Children with books on whit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359" y="152400"/>
            <a:ext cx="4488242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744584" y="1706880"/>
            <a:ext cx="6119878" cy="1473200"/>
          </a:xfrm>
          <a:prstGeom prst="rect">
            <a:avLst/>
          </a:prstGeom>
        </p:spPr>
        <p:txBody>
          <a:bodyPr vert="horz" lIns="91440" tIns="45720" rIns="91440" bIns="45720" rtlCol="0">
            <a:no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ar-JO" sz="15800" b="1" dirty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هيا نقرأ </a:t>
            </a:r>
            <a:endParaRPr lang="en-US" sz="15800" b="1" dirty="0">
              <a:solidFill>
                <a:schemeClr val="accent3">
                  <a:lumMod val="50000"/>
                </a:schemeClr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5566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3952">
        <p15:prstTrans prst="curtains"/>
      </p:transition>
    </mc:Choice>
    <mc:Fallback>
      <p:transition spd="slow" advTm="39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lassroom background clipart 9 » Clipart Sta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53" y="-91441"/>
            <a:ext cx="12188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44397" y="702837"/>
            <a:ext cx="7177455" cy="452431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JO" sz="28800" b="1" dirty="0" smtClean="0"/>
              <a:t>را</a:t>
            </a:r>
            <a:r>
              <a:rPr lang="ar-JO" sz="28800" b="1" dirty="0" smtClean="0">
                <a:solidFill>
                  <a:srgbClr val="FF0000"/>
                </a:solidFill>
              </a:rPr>
              <a:t>مي</a:t>
            </a:r>
            <a:endParaRPr lang="ar-JO" sz="28800" b="1" dirty="0">
              <a:solidFill>
                <a:srgbClr val="30CBE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1232146"/>
      </p:ext>
    </p:extLst>
  </p:cSld>
  <p:clrMapOvr>
    <a:masterClrMapping/>
  </p:clrMapOvr>
  <p:transition spd="med" advTm="1247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assroom background clipart 9 » Clipart Sta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12188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85555" y="781215"/>
            <a:ext cx="8471429" cy="452431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JO" sz="28800" b="1" dirty="0" smtClean="0"/>
              <a:t>حِزا</a:t>
            </a:r>
            <a:r>
              <a:rPr lang="ar-JO" sz="28800" b="1" dirty="0" smtClean="0">
                <a:solidFill>
                  <a:srgbClr val="FF0000"/>
                </a:solidFill>
              </a:rPr>
              <a:t>مُ</a:t>
            </a:r>
            <a:endParaRPr lang="ar-JO" sz="28800" b="1" dirty="0">
              <a:solidFill>
                <a:srgbClr val="30CBE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5835157"/>
      </p:ext>
    </p:extLst>
  </p:cSld>
  <p:clrMapOvr>
    <a:masterClrMapping/>
  </p:clrMapOvr>
  <p:transition spd="med" advTm="1333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assroom background clipart 9 » Clipart St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12188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61517" y="715901"/>
            <a:ext cx="7177455" cy="452431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JO" sz="28800" b="1" dirty="0" smtClean="0">
                <a:solidFill>
                  <a:srgbClr val="FF0000"/>
                </a:solidFill>
              </a:rPr>
              <a:t>مَـ</a:t>
            </a:r>
            <a:r>
              <a:rPr lang="ar-JO" sz="28800" b="1" dirty="0" smtClean="0"/>
              <a:t>زَح</a:t>
            </a:r>
            <a:r>
              <a:rPr lang="ar-JO" sz="28800" b="1" dirty="0" smtClean="0">
                <a:solidFill>
                  <a:srgbClr val="FF0000"/>
                </a:solidFill>
              </a:rPr>
              <a:t>َ</a:t>
            </a:r>
            <a:endParaRPr lang="ar-JO" sz="28800" b="1" dirty="0">
              <a:solidFill>
                <a:srgbClr val="30CBE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158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38"/>
    </mc:Choice>
    <mc:Fallback>
      <p:transition spd="slow" advTm="1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assroom background clipart 9 » Clipart St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12188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4397" y="702837"/>
            <a:ext cx="7177455" cy="452431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JO" sz="28800" b="1" dirty="0" smtClean="0"/>
              <a:t>رَسَ</a:t>
            </a:r>
            <a:r>
              <a:rPr lang="ar-JO" sz="28800" b="1" dirty="0" smtClean="0">
                <a:solidFill>
                  <a:srgbClr val="FF0000"/>
                </a:solidFill>
              </a:rPr>
              <a:t>مَ</a:t>
            </a:r>
            <a:endParaRPr lang="ar-JO" sz="28800" b="1" dirty="0">
              <a:solidFill>
                <a:srgbClr val="30CBE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739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71"/>
    </mc:Choice>
    <mc:Fallback>
      <p:transition spd="slow" advTm="1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assroom background clipart 9 » Clipart St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12188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55544" y="1210346"/>
            <a:ext cx="8001056" cy="34778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JO" sz="22000" b="1" dirty="0"/>
              <a:t>شَـ</a:t>
            </a:r>
            <a:r>
              <a:rPr lang="ar-JO" sz="22000" b="1" dirty="0">
                <a:solidFill>
                  <a:srgbClr val="FF0000"/>
                </a:solidFill>
              </a:rPr>
              <a:t>مْــ</a:t>
            </a:r>
            <a:r>
              <a:rPr lang="ar-JO" sz="22000" b="1" dirty="0"/>
              <a:t>س</a:t>
            </a:r>
            <a:r>
              <a:rPr lang="ar-JO" sz="22000" b="1" dirty="0">
                <a:solidFill>
                  <a:srgbClr val="00B050"/>
                </a:solidFill>
              </a:rPr>
              <a:t>ُ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06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07"/>
    </mc:Choice>
    <mc:Fallback>
      <p:transition spd="slow" advTm="18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84634" y="1908277"/>
            <a:ext cx="2643206" cy="40780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JO" sz="259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ما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42309" y="457239"/>
            <a:ext cx="8413803" cy="9387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JO" sz="55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أصوات حرف </a:t>
            </a:r>
            <a:r>
              <a:rPr lang="ar-JO" sz="55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الميم مع المد الطويل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3541" y="1733785"/>
            <a:ext cx="4067250" cy="40780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JO" sz="259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مو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6321" y="4018312"/>
            <a:ext cx="1189301" cy="19680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020" y="4018312"/>
            <a:ext cx="1189301" cy="19680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86" y="1580754"/>
            <a:ext cx="1311120" cy="15347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606" y="1567316"/>
            <a:ext cx="1311120" cy="15347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4446521"/>
      </p:ext>
    </p:extLst>
  </p:cSld>
  <p:clrMapOvr>
    <a:masterClrMapping/>
  </p:clrMapOvr>
  <p:transition spd="med" advTm="14945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59259E-6 L -2.70833E-6 -0.2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1.45833E-6 -0.2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96296E-6 L 0.25 -2.96296E-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96296E-6 L 0.25 -2.96296E-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assroom background clipart 9 » Clipart St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12188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61517" y="715901"/>
            <a:ext cx="7177455" cy="452431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JO" sz="28800" b="1" dirty="0" smtClean="0">
                <a:solidFill>
                  <a:srgbClr val="FF0000"/>
                </a:solidFill>
              </a:rPr>
              <a:t>مـا</a:t>
            </a:r>
            <a:r>
              <a:rPr lang="ar-JO" sz="28800" b="1" dirty="0" smtClean="0"/>
              <a:t>رِدُ</a:t>
            </a:r>
            <a:endParaRPr lang="ar-JO" sz="28800" b="1" dirty="0">
              <a:solidFill>
                <a:srgbClr val="30CBE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35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5"/>
    </mc:Choice>
    <mc:Fallback>
      <p:transition spd="slow" advTm="1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5413" y="2404377"/>
            <a:ext cx="3798127" cy="34163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JO" sz="216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مـي</a:t>
            </a:r>
            <a:endParaRPr lang="ar-JO" sz="216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88718" y="2286812"/>
            <a:ext cx="3862062" cy="34163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JO" sz="21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مـيـ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086246" y="797535"/>
            <a:ext cx="1302765" cy="20116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783480" y="797536"/>
            <a:ext cx="1302765" cy="20116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8975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55"/>
    </mc:Choice>
    <mc:Fallback>
      <p:transition spd="slow" advTm="7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7.40741E-7 L 1.45833E-6 0.2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7.40741E-7 L 2.29167E-6 0.2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54331" y="2924822"/>
            <a:ext cx="7282689" cy="415498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JO" sz="26400" b="1" dirty="0" smtClean="0">
                <a:solidFill>
                  <a:srgbClr val="FF0000"/>
                </a:solidFill>
              </a:rPr>
              <a:t>ما</a:t>
            </a:r>
            <a:r>
              <a:rPr lang="ar-JO" sz="26400" b="1" dirty="0" smtClean="0"/>
              <a:t>عِـز</a:t>
            </a:r>
            <a:r>
              <a:rPr lang="ar-JO" sz="26400" b="1" dirty="0" smtClean="0">
                <a:solidFill>
                  <a:srgbClr val="30CBE0"/>
                </a:solidFill>
              </a:rPr>
              <a:t>ُ</a:t>
            </a:r>
            <a:endParaRPr lang="ar-JO" sz="26400" b="1" dirty="0">
              <a:solidFill>
                <a:srgbClr val="30CBE0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6321" y="4018312"/>
            <a:ext cx="1189301" cy="19680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020" y="4018312"/>
            <a:ext cx="1189301" cy="19680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Icelandic goat - Wikipedi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68080" cy="2704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8894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014"/>
    </mc:Choice>
    <mc:Fallback>
      <p:transition spd="slow" advTm="27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59259E-6 L -2.70833E-6 -0.2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1.45833E-6 -0.2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07446" y="2703016"/>
            <a:ext cx="5786478" cy="415498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JO" sz="26400" b="1" dirty="0"/>
              <a:t>رُ</a:t>
            </a:r>
            <a:r>
              <a:rPr lang="ar-JO" sz="26400" b="1" dirty="0">
                <a:solidFill>
                  <a:srgbClr val="FF0000"/>
                </a:solidFill>
              </a:rPr>
              <a:t>ما</a:t>
            </a:r>
            <a:r>
              <a:rPr lang="ar-JO" sz="26400" b="1" dirty="0"/>
              <a:t>ن</a:t>
            </a:r>
            <a:r>
              <a:rPr lang="ar-JO" sz="26400" b="1" dirty="0">
                <a:solidFill>
                  <a:srgbClr val="30CBE0"/>
                </a:solidFill>
              </a:rPr>
              <a:t>ُ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6321" y="4018312"/>
            <a:ext cx="1189301" cy="19680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020" y="4018312"/>
            <a:ext cx="1189301" cy="19680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Pomegranate - Wikipedia"/>
          <p:cNvPicPr>
            <a:picLocks noChangeAspect="1" noChangeArrowheads="1"/>
          </p:cNvPicPr>
          <p:nvPr/>
        </p:nvPicPr>
        <p:blipFill>
          <a:blip r:embed="rId6" cstate="print"/>
          <a:srcRect l="7477" t="14516" r="15615" b="6450"/>
          <a:stretch>
            <a:fillRect/>
          </a:stretch>
        </p:blipFill>
        <p:spPr bwMode="auto">
          <a:xfrm>
            <a:off x="145584" y="0"/>
            <a:ext cx="4099845" cy="2790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9953343"/>
      </p:ext>
    </p:extLst>
  </p:cSld>
  <p:clrMapOvr>
    <a:masterClrMapping/>
  </p:clrMapOvr>
  <p:transition spd="med" advTm="31996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59259E-6 L -2.70833E-6 -0.2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1.45833E-6 -0.2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57023" y="925353"/>
            <a:ext cx="5786478" cy="470898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JO" sz="30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مـا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224" y="2320141"/>
            <a:ext cx="1189301" cy="19680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923" y="2320141"/>
            <a:ext cx="1189301" cy="19680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8593727"/>
      </p:ext>
    </p:extLst>
  </p:cSld>
  <p:clrMapOvr>
    <a:masterClrMapping/>
  </p:clrMapOvr>
  <p:transition spd="med" advTm="6677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59259E-6 L -2.70833E-6 -0.2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1.45833E-6 -0.2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90260" y="2909733"/>
            <a:ext cx="6929486" cy="36317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JO" sz="23000" b="1" dirty="0"/>
              <a:t>لَيْ</a:t>
            </a:r>
            <a:r>
              <a:rPr lang="ar-JO" sz="23000" b="1" dirty="0">
                <a:solidFill>
                  <a:srgbClr val="FF0000"/>
                </a:solidFill>
              </a:rPr>
              <a:t>مـو</a:t>
            </a:r>
            <a:r>
              <a:rPr lang="ar-JO" sz="23000" b="1" dirty="0"/>
              <a:t>ن</a:t>
            </a:r>
            <a:r>
              <a:rPr lang="ar-JO" sz="23000" b="1" dirty="0">
                <a:solidFill>
                  <a:srgbClr val="30CBE0"/>
                </a:solidFill>
              </a:rPr>
              <a:t>ُ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800" y="431223"/>
            <a:ext cx="1311120" cy="15347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920" y="417785"/>
            <a:ext cx="1311120" cy="15347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Lemon Mix Sticker by Schöfferhofer Weizen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627" y="-785354"/>
            <a:ext cx="4098211" cy="3332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8547718"/>
      </p:ext>
    </p:extLst>
  </p:cSld>
  <p:clrMapOvr>
    <a:masterClrMapping/>
  </p:clrMapOvr>
  <p:transition spd="med" advTm="30489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96296E-6 L 0.25 -2.96296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96296E-6 L 0.25 -2.96296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57023" y="925353"/>
            <a:ext cx="5786478" cy="470898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JO" sz="30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مـو</a:t>
            </a:r>
            <a:endParaRPr lang="ar-JO" sz="30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623" y="1802823"/>
            <a:ext cx="1311120" cy="15347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743" y="1789385"/>
            <a:ext cx="1311120" cy="15347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8262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47"/>
    </mc:Choice>
    <mc:Fallback>
      <p:transition spd="slow" advTm="47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96296E-6 L 0.25 -2.96296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96296E-6 L 0.25 -2.96296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48900" y="1943809"/>
            <a:ext cx="7177455" cy="452431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JO" sz="28800" b="1" dirty="0" smtClean="0"/>
              <a:t>را</a:t>
            </a:r>
            <a:r>
              <a:rPr lang="ar-JO" sz="28800" b="1" dirty="0" smtClean="0">
                <a:solidFill>
                  <a:srgbClr val="FF0000"/>
                </a:solidFill>
              </a:rPr>
              <a:t>مي</a:t>
            </a:r>
            <a:endParaRPr lang="ar-JO" sz="28800" b="1" dirty="0">
              <a:solidFill>
                <a:srgbClr val="30CBE0"/>
              </a:solidFill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086246" y="797535"/>
            <a:ext cx="1302765" cy="20116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783480" y="797536"/>
            <a:ext cx="1302765" cy="20116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Free Vector | Happy boy standing on white backgroun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82" y="64010"/>
            <a:ext cx="2304256" cy="549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9018618"/>
      </p:ext>
    </p:extLst>
  </p:cSld>
  <p:clrMapOvr>
    <a:masterClrMapping/>
  </p:clrMapOvr>
  <p:transition spd="med" advTm="2119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7.40741E-7 L 1.45833E-6 0.2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7.40741E-7 L 2.29167E-6 0.2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2.3|2.5|2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|1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2.7|3.9|2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3|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43</Words>
  <Application>Microsoft Office PowerPoint</Application>
  <PresentationFormat>Widescreen</PresentationFormat>
  <Paragraphs>28</Paragraphs>
  <Slides>20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Cascadia Code</vt:lpstr>
      <vt:lpstr>Microsoft Uighur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Magic Systems</dc:creator>
  <cp:lastModifiedBy>Magic Systems</cp:lastModifiedBy>
  <cp:revision>7</cp:revision>
  <dcterms:created xsi:type="dcterms:W3CDTF">2025-02-05T18:41:25Z</dcterms:created>
  <dcterms:modified xsi:type="dcterms:W3CDTF">2025-12-04T11:56:07Z</dcterms:modified>
</cp:coreProperties>
</file>