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0" r:id="rId6"/>
    <p:sldId id="276" r:id="rId7"/>
    <p:sldId id="278" r:id="rId8"/>
    <p:sldId id="279" r:id="rId9"/>
    <p:sldId id="264" r:id="rId10"/>
    <p:sldId id="272" r:id="rId11"/>
    <p:sldId id="26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5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8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462F-5E22-4D22-8397-9C805D5C697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DBE4-C71B-42EF-8C3A-E82161F5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2.m4a"/><Relationship Id="rId7" Type="http://schemas.openxmlformats.org/officeDocument/2006/relationships/image" Target="../media/image4.png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9.gi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9288" y="2242984"/>
            <a:ext cx="6790764" cy="423192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JO" sz="26900" b="1" dirty="0" smtClean="0">
                <a:ln/>
                <a:solidFill>
                  <a:srgbClr val="77CE46"/>
                </a:solidFill>
                <a:latin typeface="Microsoft Uighur" panose="02000000000000000000" pitchFamily="2" charset="-78"/>
                <a:ea typeface="Cascadia Code" panose="020B0609020000020004" pitchFamily="49" charset="0"/>
                <a:cs typeface="Microsoft Uighur" panose="02000000000000000000" pitchFamily="2" charset="-78"/>
              </a:rPr>
              <a:t>مـ      </a:t>
            </a:r>
            <a:r>
              <a:rPr lang="ar-JO" sz="26900" b="1" dirty="0" err="1" smtClean="0">
                <a:ln/>
                <a:solidFill>
                  <a:srgbClr val="77CE46"/>
                </a:solidFill>
                <a:latin typeface="Microsoft Uighur" panose="02000000000000000000" pitchFamily="2" charset="-78"/>
                <a:ea typeface="Cascadia Code" panose="020B0609020000020004" pitchFamily="49" charset="0"/>
                <a:cs typeface="Microsoft Uighur" panose="02000000000000000000" pitchFamily="2" charset="-78"/>
              </a:rPr>
              <a:t>م</a:t>
            </a:r>
            <a:endParaRPr lang="ar-JO" sz="26900" b="1" dirty="0">
              <a:ln/>
              <a:solidFill>
                <a:srgbClr val="77CE46"/>
              </a:solidFill>
              <a:latin typeface="Microsoft Uighur" panose="02000000000000000000" pitchFamily="2" charset="-78"/>
              <a:ea typeface="Cascadia Code" panose="020B0609020000020004" pitchFamily="49" charset="0"/>
              <a:cs typeface="Microsoft Uighur" panose="02000000000000000000" pitchFamily="2" charset="-78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909289" y="365759"/>
            <a:ext cx="7550331" cy="2534194"/>
          </a:xfrm>
          <a:prstGeom prst="flowChartPunchedTap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5463" y="673324"/>
            <a:ext cx="635798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9600" b="1" dirty="0">
                <a:ln/>
                <a:solidFill>
                  <a:srgbClr val="FF0000"/>
                </a:solidFill>
              </a:rPr>
              <a:t>حـرف الـمـيـم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02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41"/>
    </mc:Choice>
    <mc:Fallback>
      <p:transition spd="slow" advTm="15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9639" y="2567650"/>
            <a:ext cx="6929486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/>
              <a:t>نَـ</a:t>
            </a:r>
            <a:r>
              <a:rPr lang="ar-JO" sz="25000" b="1" dirty="0">
                <a:solidFill>
                  <a:srgbClr val="FF0000"/>
                </a:solidFill>
              </a:rPr>
              <a:t>مِـ</a:t>
            </a:r>
            <a:r>
              <a:rPr lang="ar-JO" sz="25000" b="1" dirty="0"/>
              <a:t>ر</a:t>
            </a:r>
            <a:r>
              <a:rPr lang="ar-JO" sz="25000" b="1" dirty="0">
                <a:solidFill>
                  <a:srgbClr val="30CBE0"/>
                </a:solidFill>
              </a:rPr>
              <a:t>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74004" y="1022390"/>
            <a:ext cx="1040164" cy="19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afrikatradecenter.com/bc98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46" y="186550"/>
            <a:ext cx="4431176" cy="26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655893"/>
      </p:ext>
    </p:extLst>
  </p:cSld>
  <p:clrMapOvr>
    <a:masterClrMapping/>
  </p:clrMapOvr>
  <p:transition spd="med" advTm="197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8636" y="-213523"/>
            <a:ext cx="6357982" cy="5416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2000" b="1" dirty="0">
                <a:solidFill>
                  <a:srgbClr val="FF0000"/>
                </a:solidFill>
              </a:rPr>
              <a:t>  </a:t>
            </a:r>
            <a:r>
              <a:rPr lang="ar-JO" sz="34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مِ</a:t>
            </a:r>
            <a:endParaRPr lang="ar-JO" sz="34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22781" y="2067419"/>
            <a:ext cx="1040164" cy="19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736994"/>
      </p:ext>
    </p:extLst>
  </p:cSld>
  <p:clrMapOvr>
    <a:masterClrMapping/>
  </p:clrMapOvr>
  <p:transition spd="med" advTm="64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66715" y="1427481"/>
            <a:ext cx="2979227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3000" b="1" dirty="0" smtClean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JO" sz="22400" b="1" dirty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مَ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913" y="1796508"/>
            <a:ext cx="2948006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3000" b="1" dirty="0" smtClean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JO" sz="22400" b="1" dirty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مُ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1984" y="1414797"/>
            <a:ext cx="3214710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3000" b="1" dirty="0" smtClean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JO" sz="22400" b="1" dirty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مِ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5718" y="2602995"/>
            <a:ext cx="1040164" cy="19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55" y="1378813"/>
            <a:ext cx="1181062" cy="21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8" y="395134"/>
            <a:ext cx="1373951" cy="19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710520"/>
      </p:ext>
    </p:extLst>
  </p:cSld>
  <p:clrMapOvr>
    <a:masterClrMapping/>
  </p:clrMapOvr>
  <p:transition spd="med" advTm="1817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10254 L 0.00534 -0.081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11667 -0.001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66715" y="1427481"/>
            <a:ext cx="2979227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3000" b="1" dirty="0" smtClean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JO" sz="22400" b="1" dirty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مَ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913" y="1796508"/>
            <a:ext cx="2948006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3000" b="1" dirty="0" smtClean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JO" sz="22400" b="1" dirty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مُ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1984" y="1414797"/>
            <a:ext cx="3214710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3000" b="1" dirty="0" smtClean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JO" sz="22400" b="1" dirty="0">
                <a:ln/>
                <a:solidFill>
                  <a:srgbClr val="77CE46"/>
                </a:solidFill>
                <a:latin typeface="Arial" pitchFamily="34" charset="0"/>
                <a:cs typeface="Arial" pitchFamily="34" charset="0"/>
              </a:rPr>
              <a:t>مِ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5718" y="2602995"/>
            <a:ext cx="1040164" cy="19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55" y="1378813"/>
            <a:ext cx="1181062" cy="21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8" y="395134"/>
            <a:ext cx="1373951" cy="19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9263"/>
      </p:ext>
    </p:extLst>
  </p:cSld>
  <p:clrMapOvr>
    <a:masterClrMapping/>
  </p:clrMapOvr>
  <p:transition spd="med" advTm="2247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10254 L 0.00534 -0.081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11667 -0.001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1184" y="2149019"/>
            <a:ext cx="7072362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0000" b="1" dirty="0">
                <a:solidFill>
                  <a:srgbClr val="FF0000"/>
                </a:solidFill>
              </a:rPr>
              <a:t>مَـ</a:t>
            </a:r>
            <a:r>
              <a:rPr lang="ar-JO" sz="30000" b="1" dirty="0"/>
              <a:t>وْز</a:t>
            </a:r>
            <a:r>
              <a:rPr lang="ar-JO" sz="30000" b="1" dirty="0">
                <a:solidFill>
                  <a:srgbClr val="00B050"/>
                </a:solidFill>
              </a:rPr>
              <a:t>ُ</a:t>
            </a:r>
          </a:p>
        </p:txBody>
      </p:sp>
      <p:pic>
        <p:nvPicPr>
          <p:cNvPr id="4" name="Picture 2" descr="الموز القصاصات Png ، المتجهات ، PSD ، قصاصة فنية , تحميل مجاني |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18" y="-274320"/>
            <a:ext cx="4150533" cy="4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46" y="2567533"/>
            <a:ext cx="1181062" cy="21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650338"/>
      </p:ext>
    </p:extLst>
  </p:cSld>
  <p:clrMapOvr>
    <a:masterClrMapping/>
  </p:clrMapOvr>
  <p:transition spd="med" advTm="2513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10254 L 0.00534 -0.0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2697" y="2013702"/>
            <a:ext cx="692948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7000" b="1" dirty="0"/>
              <a:t>جَـ</a:t>
            </a:r>
            <a:r>
              <a:rPr lang="ar-JO" sz="27000" b="1" dirty="0">
                <a:solidFill>
                  <a:srgbClr val="FF0000"/>
                </a:solidFill>
              </a:rPr>
              <a:t>مَـ</a:t>
            </a:r>
            <a:r>
              <a:rPr lang="ar-JO" sz="27000" b="1" dirty="0"/>
              <a:t>ل</a:t>
            </a:r>
            <a:r>
              <a:rPr lang="ar-JO" sz="27000" b="1" dirty="0">
                <a:solidFill>
                  <a:srgbClr val="30CBE0"/>
                </a:solidFill>
              </a:rPr>
              <a:t>ُ</a:t>
            </a:r>
          </a:p>
        </p:txBody>
      </p:sp>
      <p:pic>
        <p:nvPicPr>
          <p:cNvPr id="4" name="Picture 2" descr="Camel clipart Stock Photos, Royalty Free Camel clipart Images |  Depositphotos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9" y="70765"/>
            <a:ext cx="4112399" cy="31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349" y="2828790"/>
            <a:ext cx="1181062" cy="21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1923981"/>
      </p:ext>
    </p:extLst>
  </p:cSld>
  <p:clrMapOvr>
    <a:masterClrMapping/>
  </p:clrMapOvr>
  <p:transition spd="med" advTm="1725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10254 L 0.00534 -0.0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7739" y="990736"/>
            <a:ext cx="2808514" cy="49705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1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مَ</a:t>
            </a:r>
            <a:endParaRPr lang="ar-JO" sz="317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69" y="2382327"/>
            <a:ext cx="1181062" cy="21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178820"/>
      </p:ext>
    </p:extLst>
  </p:cSld>
  <p:clrMapOvr>
    <a:masterClrMapping/>
  </p:clrMapOvr>
  <p:transition spd="med" advTm="41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10254 L 0.00534 -0.0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2049" y="3380125"/>
            <a:ext cx="7072362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2000" b="1" dirty="0">
                <a:solidFill>
                  <a:srgbClr val="FF0000"/>
                </a:solidFill>
              </a:rPr>
              <a:t>مُـ</a:t>
            </a:r>
            <a:r>
              <a:rPr lang="ar-JO" sz="22000" b="1" dirty="0"/>
              <a:t>ثَـلَـث</a:t>
            </a:r>
            <a:r>
              <a:rPr lang="ar-JO" sz="22000" b="1" dirty="0">
                <a:solidFill>
                  <a:srgbClr val="00B050"/>
                </a:solidFill>
              </a:rPr>
              <a:t>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34" y="238380"/>
            <a:ext cx="1373951" cy="19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ile:Armed forces red triangle.svg - Wikimedia Comm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619938" cy="3217722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86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25"/>
    </mc:Choice>
    <mc:Fallback>
      <p:transition spd="slow" advTm="13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11667 -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1642" y="2341020"/>
            <a:ext cx="6929486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7000" b="1" dirty="0"/>
              <a:t>قَـلَـ</a:t>
            </a:r>
            <a:r>
              <a:rPr lang="ar-JO" sz="25000" b="1" dirty="0">
                <a:solidFill>
                  <a:srgbClr val="FF0000"/>
                </a:solidFill>
              </a:rPr>
              <a:t>مُ</a:t>
            </a:r>
            <a:endParaRPr lang="ar-JO" sz="25000" b="1" dirty="0">
              <a:solidFill>
                <a:srgbClr val="30CBE0"/>
              </a:solidFill>
            </a:endParaRPr>
          </a:p>
        </p:txBody>
      </p:sp>
      <p:pic>
        <p:nvPicPr>
          <p:cNvPr id="4" name="Picture 2" descr="Drawing Pencil Sticker by Elsa Isabella for iOS &amp; Android | GIPH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66384">
            <a:off x="-828254" y="-128895"/>
            <a:ext cx="3606074" cy="315531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64" y="185404"/>
            <a:ext cx="1373951" cy="19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488177"/>
      </p:ext>
    </p:extLst>
  </p:cSld>
  <p:clrMapOvr>
    <a:masterClrMapping/>
  </p:clrMapOvr>
  <p:transition spd="med" advTm="1729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11667 -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9435" y="909021"/>
            <a:ext cx="4859510" cy="49705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2000" b="1" dirty="0">
                <a:solidFill>
                  <a:srgbClr val="FF0000"/>
                </a:solidFill>
              </a:rPr>
              <a:t>    </a:t>
            </a:r>
            <a:r>
              <a:rPr lang="ar-JO" sz="31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مُ</a:t>
            </a:r>
            <a:endParaRPr lang="ar-JO" sz="31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99" y="1879734"/>
            <a:ext cx="1373951" cy="196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886540"/>
      </p:ext>
    </p:extLst>
  </p:cSld>
  <p:clrMapOvr>
    <a:masterClrMapping/>
  </p:clrMapOvr>
  <p:transition spd="med" advTm="41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11667 -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7529" y="3011389"/>
            <a:ext cx="7072362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2000" b="1" dirty="0">
                <a:solidFill>
                  <a:srgbClr val="FF0000"/>
                </a:solidFill>
              </a:rPr>
              <a:t>مِــ</a:t>
            </a:r>
            <a:r>
              <a:rPr lang="ar-JO" sz="22000" b="1" dirty="0"/>
              <a:t>قَـص</a:t>
            </a:r>
            <a:r>
              <a:rPr lang="ar-JO" sz="22000" b="1" dirty="0">
                <a:solidFill>
                  <a:srgbClr val="00B050"/>
                </a:solidFill>
              </a:rPr>
              <a:t>ُ</a:t>
            </a:r>
          </a:p>
        </p:txBody>
      </p:sp>
      <p:pic>
        <p:nvPicPr>
          <p:cNvPr id="4" name="Picture 2" descr="Cutting Paper GIFs - Get the best GIF on GIPH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85799">
            <a:off x="-12879" y="341401"/>
            <a:ext cx="4420816" cy="290803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57961" y="832188"/>
            <a:ext cx="1040164" cy="192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64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91"/>
    </mc:Choice>
    <mc:Fallback>
      <p:transition spd="slow" advTm="1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2.08333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1.5|4.4|2.2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8|1.4|8.5|2.7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</Words>
  <Application>Microsoft Office PowerPoint</Application>
  <PresentationFormat>Widescreen</PresentationFormat>
  <Paragraphs>17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Cascadia Code</vt:lpstr>
      <vt:lpstr>Microsoft Uighur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Magic Systems</dc:creator>
  <cp:lastModifiedBy>Magic Systems</cp:lastModifiedBy>
  <cp:revision>9</cp:revision>
  <dcterms:created xsi:type="dcterms:W3CDTF">2025-02-05T18:13:18Z</dcterms:created>
  <dcterms:modified xsi:type="dcterms:W3CDTF">2025-12-04T11:51:35Z</dcterms:modified>
</cp:coreProperties>
</file>