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1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1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8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4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3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2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32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974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6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Fossils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Grade 2 Science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Are Fossils?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>
                <a:latin typeface="Arial Black" panose="020B0A04020102020204" pitchFamily="34" charset="0"/>
              </a:rPr>
              <a:t>Fossils are the remains or traces of plants and animals from long ago.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91840"/>
            <a:ext cx="4572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Fossils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b="1" dirty="0">
                <a:latin typeface="Arial Black" panose="020B0A04020102020204" pitchFamily="34" charset="0"/>
              </a:rPr>
              <a:t>1. A plant or animal dies.</a:t>
            </a:r>
          </a:p>
          <a:p>
            <a:r>
              <a:rPr sz="2000" b="1" dirty="0">
                <a:latin typeface="Arial Black" panose="020B0A04020102020204" pitchFamily="34" charset="0"/>
              </a:rPr>
              <a:t>2. It gets buried under sand or mud.</a:t>
            </a:r>
          </a:p>
          <a:p>
            <a:r>
              <a:rPr sz="2000" b="1" dirty="0">
                <a:latin typeface="Arial Black" panose="020B0A04020102020204" pitchFamily="34" charset="0"/>
              </a:rPr>
              <a:t>3. Over many years, it hardens into rock</a:t>
            </a:r>
            <a:r>
              <a:rPr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3574472"/>
            <a:ext cx="3407064" cy="2356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94" y="3449781"/>
            <a:ext cx="3214255" cy="29648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Fossils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>
                <a:latin typeface="Arial Black" panose="020B0A04020102020204" pitchFamily="34" charset="0"/>
              </a:rPr>
              <a:t>• Bone fossils</a:t>
            </a:r>
          </a:p>
          <a:p>
            <a:r>
              <a:rPr sz="2400" b="1" dirty="0">
                <a:latin typeface="Arial Black" panose="020B0A04020102020204" pitchFamily="34" charset="0"/>
              </a:rPr>
              <a:t>• Leaf fossils</a:t>
            </a:r>
          </a:p>
          <a:p>
            <a:r>
              <a:rPr sz="2400" b="1" dirty="0">
                <a:latin typeface="Arial Black" panose="020B0A04020102020204" pitchFamily="34" charset="0"/>
              </a:rPr>
              <a:t>• Footprint </a:t>
            </a:r>
            <a:r>
              <a:rPr sz="2400" b="1" dirty="0" smtClean="0">
                <a:latin typeface="Arial Black" panose="020B0A04020102020204" pitchFamily="34" charset="0"/>
              </a:rPr>
              <a:t>fossils</a:t>
            </a:r>
            <a:endParaRPr lang="en-US" sz="2400" b="1" dirty="0" smtClean="0">
              <a:latin typeface="Arial Black" panose="020B0A04020102020204" pitchFamily="34" charset="0"/>
            </a:endParaRPr>
          </a:p>
          <a:p>
            <a:endParaRPr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3948546"/>
            <a:ext cx="2413462" cy="1420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3989832"/>
            <a:ext cx="2590799" cy="1420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29" y="1055390"/>
            <a:ext cx="2797233" cy="2583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Fossils Tell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>
                <a:latin typeface="Arial Black" panose="020B0A04020102020204" pitchFamily="34" charset="0"/>
              </a:rPr>
              <a:t>Fossils help us learn about animals and plants that lived long ago.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4" y="3429000"/>
            <a:ext cx="4876810" cy="28956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>
                <a:latin typeface="Arial Black" panose="020B0A04020102020204" pitchFamily="34" charset="0"/>
              </a:rPr>
              <a:t>• Dinosaur fossils</a:t>
            </a:r>
          </a:p>
          <a:p>
            <a:r>
              <a:rPr sz="2400" b="1" dirty="0">
                <a:latin typeface="Arial Black" panose="020B0A04020102020204" pitchFamily="34" charset="0"/>
              </a:rPr>
              <a:t>• Shell fossils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000"/>
            <a:ext cx="3380509" cy="60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5" y="3366655"/>
            <a:ext cx="3228108" cy="27573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Fossils Are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They help scientists understand Earth's history!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</TotalTime>
  <Words>101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 Black</vt:lpstr>
      <vt:lpstr>Century Gothic</vt:lpstr>
      <vt:lpstr>Garamond</vt:lpstr>
      <vt:lpstr>Savon</vt:lpstr>
      <vt:lpstr>Fossils</vt:lpstr>
      <vt:lpstr>What Are Fossils?</vt:lpstr>
      <vt:lpstr>How Fossils Form</vt:lpstr>
      <vt:lpstr>Types of Fossils</vt:lpstr>
      <vt:lpstr>What Fossils Tell Us</vt:lpstr>
      <vt:lpstr>Examples</vt:lpstr>
      <vt:lpstr>Why Fossils Are Important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Fossils</dc:title>
  <dc:subject/>
  <dc:creator/>
  <cp:keywords/>
  <dc:description>generated using python-pptx</dc:description>
  <cp:lastModifiedBy>Lenovo</cp:lastModifiedBy>
  <cp:revision>3</cp:revision>
  <dcterms:created xsi:type="dcterms:W3CDTF">2013-01-27T09:14:16Z</dcterms:created>
  <dcterms:modified xsi:type="dcterms:W3CDTF">2025-11-24T15:39:30Z</dcterms:modified>
  <cp:category/>
</cp:coreProperties>
</file>