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09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0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19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8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3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5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Myths and Legends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Traditional Stories for Grade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0"/>
            <a:ext cx="3782291" cy="3801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Are Myths?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>
                <a:latin typeface="Arial Black" panose="020B0A04020102020204" pitchFamily="34" charset="0"/>
              </a:rPr>
              <a:t>Myths are old stories told long ago.</a:t>
            </a:r>
          </a:p>
          <a:p>
            <a:r>
              <a:rPr sz="2400" b="1" dirty="0">
                <a:latin typeface="Arial Black" panose="020B0A04020102020204" pitchFamily="34" charset="0"/>
              </a:rPr>
              <a:t>They often explain how things began.</a:t>
            </a:r>
          </a:p>
          <a:p>
            <a:r>
              <a:rPr sz="2400" b="1" dirty="0">
                <a:latin typeface="Arial Black" panose="020B0A04020102020204" pitchFamily="34" charset="0"/>
              </a:rPr>
              <a:t>Myths usually have gods, magical creatures, or heroes.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709"/>
            <a:ext cx="3325091" cy="2156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3751962"/>
            <a:ext cx="3034145" cy="2327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3751963"/>
            <a:ext cx="2910842" cy="23275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Are Legends?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>
                <a:latin typeface="Arial Black" panose="020B0A04020102020204" pitchFamily="34" charset="0"/>
              </a:rPr>
              <a:t>Legends are traditional stories about real people or places.</a:t>
            </a:r>
          </a:p>
          <a:p>
            <a:r>
              <a:rPr sz="2400" b="1" dirty="0">
                <a:latin typeface="Arial Black" panose="020B0A04020102020204" pitchFamily="34" charset="0"/>
              </a:rPr>
              <a:t>They may have some truth, but parts are exaggerated.</a:t>
            </a:r>
          </a:p>
          <a:p>
            <a:r>
              <a:rPr sz="2400" b="1" dirty="0">
                <a:latin typeface="Arial Black" panose="020B0A04020102020204" pitchFamily="34" charset="0"/>
              </a:rPr>
              <a:t>Legends often teach lessons or show bravery.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4336472"/>
            <a:ext cx="2826327" cy="1664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5" y="4059949"/>
            <a:ext cx="3172691" cy="2217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4132381"/>
            <a:ext cx="2567940" cy="1940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Myths vs Legends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Arial Black" panose="020B0A04020102020204" pitchFamily="34" charset="0"/>
              </a:rPr>
              <a:t>Myths: magical, explain nature, gods and creatures.</a:t>
            </a:r>
          </a:p>
          <a:p>
            <a:r>
              <a:rPr sz="2800" b="1" dirty="0">
                <a:latin typeface="Arial Black" panose="020B0A04020102020204" pitchFamily="34" charset="0"/>
              </a:rPr>
              <a:t>Legends: real people, real places, heroic actions.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Do We Read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Arial Black" panose="020B0A04020102020204" pitchFamily="34" charset="0"/>
              </a:rPr>
              <a:t>They teach lessons.</a:t>
            </a:r>
          </a:p>
          <a:p>
            <a:r>
              <a:rPr sz="2800" b="1" dirty="0">
                <a:latin typeface="Arial Black" panose="020B0A04020102020204" pitchFamily="34" charset="0"/>
              </a:rPr>
              <a:t>They help us understand cultures.</a:t>
            </a:r>
          </a:p>
          <a:p>
            <a:r>
              <a:rPr sz="2800" b="1" dirty="0">
                <a:latin typeface="Arial Black" panose="020B0A04020102020204" pitchFamily="34" charset="0"/>
              </a:rPr>
              <a:t>They are fun and exciting!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Examples of 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>
                <a:latin typeface="Arial Black" panose="020B0A04020102020204" pitchFamily="34" charset="0"/>
              </a:rPr>
              <a:t>• Greek gods (like Zeus)</a:t>
            </a:r>
          </a:p>
          <a:p>
            <a:r>
              <a:rPr sz="2400" b="1" dirty="0">
                <a:latin typeface="Arial Black" panose="020B0A04020102020204" pitchFamily="34" charset="0"/>
              </a:rPr>
              <a:t>• Stories about how the sun or moon was </a:t>
            </a:r>
            <a:r>
              <a:rPr sz="2400" b="1" dirty="0" smtClean="0">
                <a:latin typeface="Arial Black" panose="020B0A04020102020204" pitchFamily="34" charset="0"/>
              </a:rPr>
              <a:t>created</a:t>
            </a:r>
            <a:r>
              <a:rPr lang="en-US" sz="2400" b="1" dirty="0" smtClean="0">
                <a:latin typeface="Arial Black" panose="020B0A04020102020204" pitchFamily="34" charset="0"/>
              </a:rPr>
              <a:t>.</a:t>
            </a:r>
          </a:p>
          <a:p>
            <a:endParaRPr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" y="3544619"/>
            <a:ext cx="9144000" cy="2539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Examples of Legends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sz="2800" b="1" dirty="0">
                <a:latin typeface="Arial Black" panose="020B0A04020102020204" pitchFamily="34" charset="0"/>
              </a:rPr>
              <a:t>King Arthur</a:t>
            </a:r>
          </a:p>
          <a:p>
            <a:r>
              <a:rPr sz="2800" b="1" dirty="0">
                <a:latin typeface="Arial Black" panose="020B0A04020102020204" pitchFamily="34" charset="0"/>
              </a:rPr>
              <a:t>• Robin Hood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3255818"/>
            <a:ext cx="4114800" cy="3061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27" y="3140908"/>
            <a:ext cx="3394364" cy="27281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Can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Arial Black" panose="020B0A04020102020204" pitchFamily="34" charset="0"/>
              </a:rPr>
              <a:t>Myths teach us about imagination and beliefs.</a:t>
            </a:r>
          </a:p>
          <a:p>
            <a:r>
              <a:rPr sz="2800" b="1" dirty="0">
                <a:latin typeface="Arial Black" panose="020B0A04020102020204" pitchFamily="34" charset="0"/>
              </a:rPr>
              <a:t>Legends teach us about courage and kindness.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7" y="3962400"/>
            <a:ext cx="2043545" cy="2244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6" y="3962400"/>
            <a:ext cx="2355272" cy="2341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2" y="4076700"/>
            <a:ext cx="1759527" cy="21128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</TotalTime>
  <Words>169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 Black</vt:lpstr>
      <vt:lpstr>Calibri</vt:lpstr>
      <vt:lpstr>Calibri Light</vt:lpstr>
      <vt:lpstr>Retrospect</vt:lpstr>
      <vt:lpstr>Myths and Legends</vt:lpstr>
      <vt:lpstr>What Are Myths?</vt:lpstr>
      <vt:lpstr>What Are Legends?</vt:lpstr>
      <vt:lpstr>Myths vs Legends</vt:lpstr>
      <vt:lpstr>Why Do We Read Them?</vt:lpstr>
      <vt:lpstr>Examples of Myths</vt:lpstr>
      <vt:lpstr>Examples of Legends</vt:lpstr>
      <vt:lpstr>What Can We Learn?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Myths and Legends</dc:title>
  <dc:subject/>
  <dc:creator/>
  <cp:keywords/>
  <dc:description>generated using python-pptx</dc:description>
  <cp:lastModifiedBy>Lenovo</cp:lastModifiedBy>
  <cp:revision>3</cp:revision>
  <dcterms:created xsi:type="dcterms:W3CDTF">2013-01-27T09:14:16Z</dcterms:created>
  <dcterms:modified xsi:type="dcterms:W3CDTF">2025-11-24T15:27:42Z</dcterms:modified>
  <cp:category/>
</cp:coreProperties>
</file>