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75CA9-4A86-6081-4CC6-7895AC4CDF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41779A-9970-26FF-24B6-40D6EB0EBF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182B7-9E33-3512-44B2-7252CC425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1E441A-40D5-87C9-4E10-BDA5F0EF2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02645-B6B3-6E80-DB32-FE09740C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867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E6E76A-8ED1-2F6F-CEB5-D2ED4D40D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598943-7979-6D37-E217-C10046791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969C57-F1CA-E12C-396B-D95AFB13A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B9CA40-C9F3-F63B-6491-3CD6F9E84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7D4F7-5F28-FF5E-0255-CBF4406F4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9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4B81AC-7AFB-EBF2-0576-B8E127091D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2CE0DC-3834-CE2A-14BC-342BC39192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7E904-1FA3-3C98-EA63-73D7A42FD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D43398-AFEA-316A-525A-6F748CF6D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2727A-8483-6812-112E-FFF044DC6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3754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8C7DF-9AA0-2C70-49F7-120905540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4CAFC-552A-41CA-DE49-1535CADC1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76CD3-91E8-2EA3-2037-6FADD45D5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1A8E1-40B0-970F-5446-C4860DFAE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8C5CF-B0C8-1032-4ADD-43CD9B2EC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88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48513-A7F2-6042-D68C-1045E2DBF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6FCFC9-DDAB-F9C2-4441-E70818D5F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4F904-C150-2AAE-EB65-4C0195084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159EC-82CA-A647-F7E0-997AAE2C2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2B2F-2DFE-DBD8-6253-DD955D29A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552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18935-A94F-C285-5028-A082519CF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6CCA71-5D0D-C85F-1F5E-FF4DA7890A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E28C4-69B8-10BE-7A1C-1C4DFAE25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9192D5-5DEC-B7E0-C702-B7C45AFB6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190D28-E207-8950-CBFA-DB53595BA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004442-4B54-833E-4BB4-027C779AF7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451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730B3-F33E-ED1F-B6BD-BB55D2177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1D326-C220-F1EA-4BF6-2C78F4C177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9E22-4C30-C627-9B8E-1263C380B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47B686-C654-0F1C-F2BC-B84174AB8C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2EFC88-154C-1761-E06E-5765760909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6EEF54-8A04-1512-0D09-D2468E2F3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4AA7EF-421D-CF64-FF14-AFCFDC3AD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829453-7B85-4F71-52C5-72252B76C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87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45A03-B3D3-C2E1-8D8B-844AE6D0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36155C-0CE0-210F-9CAC-87E44347D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B9DC3A-1F79-A497-D2E8-D4101DE29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AFFEC3-A867-D329-006F-D2E4D500BD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74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55C993-0180-F52C-7B6E-E357B1DEE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C256A2-AB7A-C759-506B-815E74F21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CEBC15-AA34-E25C-5889-AA9021978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048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28A12-EB5C-2CC6-CB90-E167200D29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6C1C7-5D89-EB23-7C4F-BDE646D4CC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D944F9-E484-F538-C60B-1D40445879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27398-B241-3CA9-49E4-6A8B10DAC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9B8FB1-C50D-736E-C0B6-39709EDDB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76FEA-9C58-7E5F-8CA2-1C70FCCE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23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4250D-33BC-6382-CB64-B9EB46B69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2E6447-0EBB-D32D-D436-4F30092FD6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AFEDC4-C220-EA3B-1F65-258E2C6C12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2D3F5E-0C67-B3F2-320A-C52BE3FD6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03666-6035-E041-74C1-598937130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13EFE9-92F1-A88E-5566-51F9ED9753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76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5846C2-14A1-F5FF-C45B-0223B65E7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59B4C-A7C4-92CA-D3F0-92F33109E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D26CFD-0941-F515-2D42-E2AE2A2883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21A0-2AFB-498A-9500-1584E35B8CBC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EEE55E-5830-35A2-D926-D36ADB6228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267AF-BDB1-13A7-D7D8-768036E3A4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E036F-DEDD-4642-9218-02A40DE10C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6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9%86%D8%B8%D8%A7%D9%85_%D8%A8%D9%8A%D8%A6%D9%8A_%D8%A8%D8%AD%D8%B1%D9%8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r.wikipedia.org/wiki/%D8%BA%D8%A7%D8%A8%D8%A9_%D8%BA%D9%8A%D8%B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ar.wikipedia.org/wiki/%D8%BA%D8%A7%D8%A8%D8%A9_%D8%A7%D9%84%D8%A3%D8%AD%D8%AC%D8%A7%D8%B1" TargetMode="External"/><Relationship Id="rId5" Type="http://schemas.openxmlformats.org/officeDocument/2006/relationships/image" Target="../media/image3.jpg"/><Relationship Id="rId4" Type="http://schemas.openxmlformats.org/officeDocument/2006/relationships/hyperlink" Target="https://creativecommons.org/licenses/by-sa/3.0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aba.com/tag/%D9%82%D8%B6%D8%A7%D9%8A%D8%A7-%D8%A8%D9%8A%D8%A6%D9%8A%D8%A9-%D9%85%D8%AA%D8%B9%D9%84%D9%82%D8%A9-%D8%A8%D8%A7%D9%84%D8%B4%D8%B9%D8%A7%D8%A8-%D8%A7%D9%84%D9%85%D8%B1%D8%AC%D8%A7%D9%86%D9%8A%D8%A9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sa/3.0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-educ.com/category/infographics-edtech/page/2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sa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C76BE-55A8-B42A-CB0D-730069CA94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/>
              <a:t>مكونات النظام البيئي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98A5916-D42A-FC9A-2235-7D64A7885F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/>
              <a:t>يتكون النظام البيئي من كائنات حية , يرتبط بعضها البعض بعلاقات و تتفاعل مع مكونات غير حية .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0F78128-1BA3-8D6F-68A8-7BF1C5888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523290" y="4312087"/>
            <a:ext cx="11009347" cy="18914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ED3572CA-BA7D-FD8D-1C29-C38038CAED41}"/>
              </a:ext>
            </a:extLst>
          </p:cNvPr>
          <p:cNvSpPr txBox="1"/>
          <p:nvPr/>
        </p:nvSpPr>
        <p:spPr>
          <a:xfrm>
            <a:off x="523291" y="7509798"/>
            <a:ext cx="68790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ar.wikipedia.org/wiki/%D9%86%D8%B8%D8%A7%D9%85_%D8%A8%D9%8A%D8%A6%D9%8A_%D8%A8%D8%AD%D8%B1%D9%8A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131116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815B3-9EE2-CB40-1005-E0D26BDA8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JO" b="1" u="sng" dirty="0"/>
              <a:t>تختلف الأنظمة البيئية في الحجم :- </a:t>
            </a:r>
            <a:br>
              <a:rPr lang="ar-JO" b="1" u="sng" dirty="0"/>
            </a:br>
            <a:endParaRPr lang="en-US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78BEB-B733-EB1D-18D9-E13FBFD309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ar-JO" dirty="0"/>
              <a:t>فقد تكون كبيرة مثل :- الغابة </a:t>
            </a:r>
          </a:p>
          <a:p>
            <a:pPr algn="r"/>
            <a:r>
              <a:rPr lang="ar-JO" dirty="0"/>
              <a:t>قد تكون صغيرة مثل :- بركة الماء </a:t>
            </a:r>
          </a:p>
          <a:p>
            <a:pPr algn="r"/>
            <a:endParaRPr lang="ar-JO" dirty="0"/>
          </a:p>
          <a:p>
            <a:pPr algn="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C643AD7-6EFE-CEBD-8B24-A875A0795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925842" y="3079102"/>
            <a:ext cx="4601173" cy="285655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FEABFD-A6DF-8982-7D1A-9BE07E59F260}"/>
              </a:ext>
            </a:extLst>
          </p:cNvPr>
          <p:cNvSpPr txBox="1"/>
          <p:nvPr/>
        </p:nvSpPr>
        <p:spPr>
          <a:xfrm>
            <a:off x="1925842" y="5935653"/>
            <a:ext cx="460117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ar.wikipedia.org/wiki/%D8%BA%D8%A7%D8%A8%D8%A9_%D8%BA%D9%8A%D8%B1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C61107B-A4C7-E573-38FA-D3676A5EB7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922174" y="3008639"/>
            <a:ext cx="10237237" cy="314464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2FE80C40-81C3-38AF-9195-5F75A48F3E1D}"/>
              </a:ext>
            </a:extLst>
          </p:cNvPr>
          <p:cNvSpPr txBox="1"/>
          <p:nvPr/>
        </p:nvSpPr>
        <p:spPr>
          <a:xfrm>
            <a:off x="922174" y="6153280"/>
            <a:ext cx="102372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6" tooltip="https://ar.wikipedia.org/wiki/%D8%BA%D8%A7%D8%A8%D8%A9_%D8%A7%D9%84%D8%A3%D8%AD%D8%AC%D8%A7%D8%B1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157738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3271C1-625B-CC09-B927-985E589BD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/>
              <a:t>تعد الغابة نظام بيئي يشمل الكائنات الحية :-                 </a:t>
            </a:r>
            <a:br>
              <a:rPr lang="ar-JO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23DB3F-374D-7223-8FEC-E3CA27B56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ar-JO" dirty="0"/>
          </a:p>
          <a:p>
            <a:pPr algn="r"/>
            <a:r>
              <a:rPr lang="ar-JO" dirty="0"/>
              <a:t>كائنات حية :- </a:t>
            </a:r>
          </a:p>
          <a:p>
            <a:pPr algn="r"/>
            <a:r>
              <a:rPr lang="ar-JO" dirty="0"/>
              <a:t> النباتات</a:t>
            </a:r>
          </a:p>
          <a:p>
            <a:pPr algn="r"/>
            <a:r>
              <a:rPr lang="ar-JO" dirty="0"/>
              <a:t>الحيوانات</a:t>
            </a:r>
          </a:p>
          <a:p>
            <a:pPr algn="r"/>
            <a:r>
              <a:rPr lang="ar-JO" dirty="0"/>
              <a:t>كائنات غير حية مثال :- الماء و التربة و الهواء . </a:t>
            </a:r>
          </a:p>
          <a:p>
            <a:pPr algn="r"/>
            <a:endParaRPr lang="ar-JO" dirty="0"/>
          </a:p>
          <a:p>
            <a:pPr algn="r"/>
            <a:endParaRPr lang="ar-JO" dirty="0"/>
          </a:p>
          <a:p>
            <a:pPr algn="r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96AF95-D6F9-DACE-CBDE-826FC43F13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31641" y="4562668"/>
            <a:ext cx="10655559" cy="229533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863D69A-C0EF-2985-877D-EA79EDB62632}"/>
              </a:ext>
            </a:extLst>
          </p:cNvPr>
          <p:cNvSpPr txBox="1"/>
          <p:nvPr/>
        </p:nvSpPr>
        <p:spPr>
          <a:xfrm>
            <a:off x="1231641" y="6858000"/>
            <a:ext cx="1065555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ejaba.com/tag/%D9%82%D8%B6%D8%A7%D9%8A%D8%A7-%D8%A8%D9%8A%D8%A6%D9%8A%D8%A9-%D9%85%D8%AA%D8%B9%D9%84%D9%82%D8%A9-%D8%A8%D8%A7%D9%84%D8%B4%D8%B9%D8%A7%D8%A8-%D8%A7%D9%84%D9%85%D8%B1%D8%AC%D8%A7%D9%86%D9%8A%D8%A9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sa/3.0/"/>
              </a:rPr>
              <a:t>CC BY-SA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114130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92753-8B66-F0CB-A23B-65E3B3AB34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JO" dirty="0"/>
              <a:t>الباحثون و المتخصصون في علم البيئة يدرسون مكونات النظام البيئي من خلال :- الملاحظة و تدوين البيانات و التحليل .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AD3F43-BF27-D1A5-1AB0-22B2B046D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endParaRPr lang="ar-JO" dirty="0"/>
          </a:p>
          <a:p>
            <a:r>
              <a:rPr lang="ar-JO" dirty="0"/>
              <a:t>عمل الطالبة :- ليان جريسات </a:t>
            </a:r>
          </a:p>
          <a:p>
            <a:r>
              <a:rPr lang="ar-JO" dirty="0"/>
              <a:t>الصف الخامس (ج) 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FC80B78-677C-0351-9EDD-96799258C8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567542" y="1825625"/>
            <a:ext cx="8644715" cy="310689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CB1402-19F4-4E3F-DDCE-D32B3CAEA822}"/>
              </a:ext>
            </a:extLst>
          </p:cNvPr>
          <p:cNvSpPr txBox="1"/>
          <p:nvPr/>
        </p:nvSpPr>
        <p:spPr>
          <a:xfrm>
            <a:off x="1567542" y="4932524"/>
            <a:ext cx="8644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www.new-educ.com/category/infographics-edtech/page/2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-nc-sa/3.0/"/>
              </a:rPr>
              <a:t>CC BY-SA-NC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080305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f712c82-f6b9-4f0f-aaf5-94514e83e502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970FC8EAC7DB4190E35EC18BAABCBC" ma:contentTypeVersion="13" ma:contentTypeDescription="Create a new document." ma:contentTypeScope="" ma:versionID="592116e394bd5cb192e2498c0e87e000">
  <xsd:schema xmlns:xsd="http://www.w3.org/2001/XMLSchema" xmlns:xs="http://www.w3.org/2001/XMLSchema" xmlns:p="http://schemas.microsoft.com/office/2006/metadata/properties" xmlns:ns3="1a092a7a-28c2-474e-9630-9c063fb4f2b7" xmlns:ns4="ff712c82-f6b9-4f0f-aaf5-94514e83e502" targetNamespace="http://schemas.microsoft.com/office/2006/metadata/properties" ma:root="true" ma:fieldsID="c94876c6ef3fa3fc548ae6e389de4fe8" ns3:_="" ns4:_="">
    <xsd:import namespace="1a092a7a-28c2-474e-9630-9c063fb4f2b7"/>
    <xsd:import namespace="ff712c82-f6b9-4f0f-aaf5-94514e83e502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earchProperties" minOccurs="0"/>
                <xsd:element ref="ns4:MediaServiceSystemTags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092a7a-28c2-474e-9630-9c063fb4f2b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712c82-f6b9-4f0f-aaf5-94514e83e5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8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1C8E181-03E4-4913-A531-F8D0E1FE5149}">
  <ds:schemaRefs>
    <ds:schemaRef ds:uri="http://schemas.microsoft.com/office/2006/documentManagement/types"/>
    <ds:schemaRef ds:uri="http://schemas.openxmlformats.org/package/2006/metadata/core-properties"/>
    <ds:schemaRef ds:uri="ff712c82-f6b9-4f0f-aaf5-94514e83e502"/>
    <ds:schemaRef ds:uri="http://purl.org/dc/elements/1.1/"/>
    <ds:schemaRef ds:uri="http://schemas.microsoft.com/office/2006/metadata/properties"/>
    <ds:schemaRef ds:uri="1a092a7a-28c2-474e-9630-9c063fb4f2b7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34D76879-2CFB-4B86-9814-B2C32089B5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5874DA-3B8B-4473-9881-BCB361FE68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092a7a-28c2-474e-9630-9c063fb4f2b7"/>
    <ds:schemaRef ds:uri="ff712c82-f6b9-4f0f-aaf5-94514e83e5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147</Words>
  <Application>Microsoft Office PowerPoint</Application>
  <PresentationFormat>Widescreen</PresentationFormat>
  <Paragraphs>27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مكونات النظام البيئي</vt:lpstr>
      <vt:lpstr>تختلف الأنظمة البيئية في الحجم :-  </vt:lpstr>
      <vt:lpstr>تعد الغابة نظام بيئي يشمل الكائنات الحية :-                  </vt:lpstr>
      <vt:lpstr>الباحثون و المتخصصون في علم البيئة يدرسون مكونات النظام البيئي من خلال :- الملاحظة و تدوين البيانات و التحليل 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Razan Hattar</dc:creator>
  <cp:lastModifiedBy>Razan Hattar</cp:lastModifiedBy>
  <cp:revision>1</cp:revision>
  <dcterms:created xsi:type="dcterms:W3CDTF">2025-11-18T06:50:40Z</dcterms:created>
  <dcterms:modified xsi:type="dcterms:W3CDTF">2025-11-18T06:52:05Z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0x010100F6970FC8EAC7DB4190E35EC18BAABCBC</vt:lpwstr>
  </property>
</Properties>
</file>