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ppt/ink/inkAction6.xml" ContentType="application/vnd.ms-office.inkAct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16T12:23:08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7647">
    <iact:property name="dataType"/>
    <iact:actionData xml:id="d0">
      <inkml:trace xmlns:inkml="http://www.w3.org/2003/InkML" xml:id="stk0" contextRef="#ctx0" brushRef="#br0">20549 8969 0,'0'-313'199,"0"279"-195,0-1 8,0 0 7,0 0 2,35 35-2,-35-69-12,35 34 3,0 0 3,-1-34-2,-34 34-5,70 0 7,-70 0-5,35 1 0,-1 34 11,-34-35-6,35 35 6,0-35-9,-35 0-3,70 1 8,-36-1-7,36-35 3,-35 70-3,-1-69 6,1 69-8,0-70 7,0 70 4,-35-35-9,34 35 10,-34-34-6,35-1-2,0-35-3,35 70 5,-36-69 3,1 34-10,0-34 8,0 69-9,-1-35 16,1 35-19,-35-70 10,35 70 0,0-34-3,34-1 2,1-35-2,-1 70 4,36-69 2,34-1-11,-35 35 12,-34 1-3,-1-1-9,1 35 10,34 0-5,-69 0 1,34 0 2,-34 0-1,35 0-1,-1 0 2,1 0-3,-1 0 1,1 0 3,34 0-2,-69 0-2,69 0 1,0 0 2,-69 0 0,0 0-2,35 0-1,-1 0 5,-34 35-4,34-35 2,1 34 3,-1 1-10,1 0 4,-35 0 6,34 0-2,1-35-6,-35 69 7,-1-69-7,1 70 6,35-70-7,-36 69 9,1-34-5,0 34 5,35 1-7,-36-1 5,36 36-4,-35-36-2,-1 1 9,36-1-7,-70 1 0,35-1 4,0 1-6,-1-35 8,1 69-5,0 0-4,-35-34 7,0-1-4,35 1 4,-1 34-2,-34-34-3,35 34 8,-35-35-6,0 1-3,0-35 4,0 34-1,0 1 3,0-1-1,0-34-4,0 35 7,0-1-6,0 1 2,0 34-1,0-35-1,-35-34 2,1 35 1,34 34-2,-35-69 4,0 0-5,0 34 6,1 1-7,-1-36 5,-35 36-8,35-70 9,1 69-7,-71-34 4,71-35 0,-36 35 0,0 0 2,-34-35-2,35 0 0,-1 0 1,1 0-5,-1 0 6,0 0-2,1 0-3,-1 0 7,36 0-8,-1 0 5,-35 0-1,1 0-2,34 0 4,-35 0-2,1 0 2,34 0-5,-69 0 4,34 0-2,1 0 1,-36 0 2,36-35-5,-35 0 3,-1 35-2,36 0 4,-36-35-1,36 1-5,-1 34 7,1 0-6,-1-35 3,35 0 1,-34 0 1,-1 1-5,1-1 4,34 0 3,-34 0 0,-1 1-1,35-36-2,-34 70-2,34-70-5,0 70 6,0-69-5,1 34 4,-1 0 0,0-34-1,-34 34 4,34-69 0,-35 69-1,35-34-3,1-1-3,-1 1 11,0 34-12,0-35 13,1 1-4,-1 69-2,35-35-1,0 0 0,-35 35-2,35-35 4,-35 1-2,1-36 0,34 35 9,0-34-10,-35 34 1,0 0-2,35-34 4,0 34-4,-35-35 4,0 70-2,35-34-3,0-1 18,-34 0 1,34 0 52,-35 35-39,0 0 102,0 0-87,1 0-15,-1 0-36,0 0 8,0 35 1,0-35 0,1 70-1,-1-70 4,0 34-7,0 1 10,1 0 2,-36-35-9,35 70-5,-34-36 7,-1 1-6,1 0 8,34-35-11,-35 35 13,36-1-11,-1-34 3,0 0-2,0 0 7,-34 35-8,-1 0 5,1-35 0,-36 35 2,36-1-4,-35 1-4,-36 0 6,71 0 3,-35 34-4,-1-34-6,36 0 12,-36 0-12,36-35 8,-35 34 1,-1 36-9,36-70 8,-1 35 3,-34-35-13,-35 34 15,69 1-11,1-35 3,-1 35 5,1-35-8,-1 0 5,-34 0-5,69 35 4,0-35 3,-34 0-4,-36 34-2,71-34 5,-1 0-1,-35 35-2,-34-35 1,34 0-3,36 35 5,-36-35-1,1 35 1,-1-35-5,0 0 0,1 0 5,-1 0 0,1 0-7,-1 34 8,-34-34-3,34 35 2,1-35-3,-35 35-4,34-35 8,1 0-3,-36 0-1,1 35 3,0-1-7,34-34 9,-34 35-1,-1-35-10,36 35 7,-35-35 2,-1 35-5,36 0 6,-36-35-5,36 0 4,-35 0-6,-1 0 8,1 0-6,0 34 2,34-34-3,-34 0 6,34 35-6,1-35 6,-1 35 1,-34-35-9,34 0 5,-34 0 0,34 0-3,1 0 7,-1 35-6,36-35-1,-71 34 12,70-34-15,-34 0 3,34 0 5,-34 0-2,34 0-1,-35 35 1,36-35-2,-36 0 4,35 35-4,0-35 5,-34 0-3,34 0-4,0 35 6,-34-35-5,34 0 3,0 0 2,1 0-4,-36 0 4,35 0-1,0 0-5,-34 0 6,34 0-3,0 0 1,-34 0 1,34 0-2,-34 0 0,-1 0 2,35 0-2,-34 0 3,-1 0-4,1 0 0,34 0 4,-35 0-2,1 0-3,-1 0 5,1 0-4,-1-35 4,1 35-2,-1 0-3,0 0 3,1 0 2,-1 0-4,36 0 5,-36-35-7,1 35 6,-1 0-1,35 0-4,0 0 7,-34 0-6,34 0-1,0-35 5,-34 35-2,-1 0 1,70-34-3,-34 34 0,-36 0 5,35 0-4,0-35 3,1 0 7,-1 35-11,0-35 6,0 1 1,-34-1 3,34-35 2,0 70-9,1-35 3,34 1-8,-70-1 2,35-35 11,0 36 4,35-1-6,-34 35-6,-1-35 66,35 0-57,0 1 4,-35 34-14,35-35-3,0 0 4,0 0-3,-35 1 2,35-1 9,0 0-11,-34 0 6,34 1-5,-35-1 7,35 0-1,0 0-7,0 0 14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16T12:23:08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7623">
    <iact:property name="dataType"/>
    <iact:actionData xml:id="d0">
      <inkml:trace xmlns:inkml="http://www.w3.org/2003/InkML" xml:id="stk0" contextRef="#ctx0" brushRef="#br0">21001 13071 0,'0'-35'20,"0"1"-9,0-1-3,0 0 2,0-34 3,0 34-6,0 0 1,0-34 3,0 34 0,0 0 10,0 0-15,0 1 14,0-1 10,0 0-16,35 0-4,0-69-1,0 69 3,-1-34-9,1-1 16,0 1-16,0 34 7,-35 0 3,34 0 3,-34 1 11,35-1-17,0 35 1,-35-35-3,35 0 3,34-34-2,-34-1 1,0 35 4,34-34-1,-34 34 1,-35 0-6,35 1 2,0-1 11,-1 35-13,1-35 11,0-34-17,35-1 17,-36 1-17,36-1 9,-1 35 0,-34-34 0,35 34 0,-36-35-1,36 70 1,0-34-5,-36-1 8,36 0-10,34 0 10,1 1-2,-1-1-4,0 0 5,-34 0-1,-1 1 0,36 34-2,-1-35-1,-69 35 2,69-35-3,0 35 4,-69 0-5,35 0 1,-1 0 0,-34 0 1,69 0 1,-34 0 0,-1 0-1,1 0 1,-1 0 0,1 0 0,34 35 0,-34 0-1,-1-1 1,-34 1 2,69 0-5,-34 0 5,-1-1 0,1 1-6,0 35 4,-1-36-1,1 36 1,-1-35 6,35 34-6,-34-34-7,-35 0 7,69 34 7,-69-34-14,0 0 14,34 0-15,-34-1 14,0 1-5,34 0-8,-34 0 14,35-1-9,-36 1 2,1 0 2,35 0-4,-36-1-5,1 1 13,0 35-6,34-70-3,-69 34 2,70 1 2,-35 35-1,0-70 0,-1 69 1,1-34-4,35 35 8,-1-36-3,-34 1-2,0 0 0,0 34-1,34-34 8,-69 35-14,35-70 10,0 34-6,-1 36 8,-34-35-11,35 34 6,35-34 0,-70 0 4,34 69 0,1-69-8,-35 34 3,35 1 3,0 34-9,0-34 7,-35-36 0,34 36 7,-34 0-14,35 34 6,-35-69 4,0-1-1,35 36-4,-35-1 2,0 36 1,0-71-2,0 36-3,0-1 4,0-34-1,0 70 1,0-36 3,0-34-6,-35 0 6,35 69-3,-35-69 4,1-1-8,-1 1 0,35 0 7,-70 34 1,1-69-9,34 70 9,-35-35-7,-69 0 4,70-1 1,-36 1-4,36-35-1,-1 35 6,1 0-7,-36-35 1,36 0 7,-1 34-5,1-34 1,-35 0 0,34 0-4,-34 0 4,34 0 1,-34 0-2,34 0 1,1 0-1,34 0 1,-35 0 4,36 0-8,-71 0 7,71 0-6,-1 0 6,-35 0-2,1 0-3,-1 0 2,35 0 0,-34 0-1,-35 0 3,34 0-4,-34 0 2,34 0-1,-34 0 2,34 0-2,1 0 1,-36 0 0,36 0-1,-70 0 1,35 0 0,-1 0-1,-69 0-2,35 0 3,35 0 0,0 0 0,-1 0 3,1-34-3,35 34-1,-36-35 5,1 35-8,34-35 7,-34 35-6,69 0 2,-69-69-2,0 34 6,-1 35-4,36-35 7,-1-35-11,1 70 1,-1-69 4,1 69 0,34-35-1,-35-34 1,36 69 0,-1-35 6,0 0-12,0 0 7,0 1-2,1-36 10,-1 70-10,0-69 1,0 69 0,35-70 4,-34 70-5,-1-35-3,0 0 7,35 1-3,-35-36 5,1 1-9,34 34 4,-35-35 2,35 1-5,-35 34 8,35-34-11,0-1 5,0 35 1,-35 1-3,35-36 6,0 0-3,-35 1-1,35-1 1,-34 1 5,34 34-10,0-69 5,0 69-1,0 0 11,0 1-14,0-1 27,0 70 191,34-1-216,-34 1 19,0 0-14,0 0 21,0-1-24,0 1 2,0 0 9,-34 0-10,34-1-1,-35-34 1,35 35-8,-35 0 18,35 0-10,-35-1 8,1-34-16,-1 35 4,0 0 9,35 0-7,-35-35 1,0 69-1,1-69 1,-1 70-1,0-70 10,-69 69-9,69-34 7,-139 35-5,139-70 8,-138 69-12,103-69 9,1 0-7,-1 35-7,0 0 13,-34-1-7,35-34 9,-36 0-9,36 0 0,-1 0 0,1 0 0,-1 35-2,1-35 3,34 0 2,-35 0-5,-34 0 3,34 35-1,36-35 4,-36 0-3,35 0-1,-69 0 2,69 0-2,-34 35 2,-1-35-1,1 0-1,-36 0 1,36 0-1,-36 0 2,1 0-1,0 0-2,0 0 2,-1 0-1,1 0 1,0 0-2,34 0 2,-34 0-1,34 0 2,-34 0 1,34 0-1,-34 0 1,34 0-1,-34 0-4,0 0-1,-70 0 0,35 0 1,35-35 3,-35 0-1,34 35 1,-34-35-1,35 1 0,0 34 1,-36-35 0,36-35 2,0 36 0,-1-1-6,36-35 3,-70 36 1,35-36 6,34 35-12,0 1 6,1-36 3,-1 35 0,-69-69 4,70 69-7,-70-69 6,69 69-2,-34-69 2,0 34-3,34 36 1,0-1-2,1 0 1,-1-34 3,-69-1-2,70 35-3,-1 0-1,1-34-1,-1 69-1,-34-70-2,69 36 3,-35-36-3,1 35 3,-1 1 1,1-36-1,-1 1 2,-34 34-2,34-35-2,1 1 4,-1 34-3,1-35 1,34 36 0,-69-36 0,69 35 8,0-34-14,-34 34 14,34-34-14,-35-1 12,1 35-3,34-69-4,-34 69-4,34 0 6,0-34 6,0 34-4,-34-34-4,34-1-5,0 70 10,0-69 0,-34 69-6,34-105-1,0 71 8,0-1-2,-34-35-2,34 36-1,0-36 1,1 35 2,-1 0-5,0 1-3,0-1 12,1-35-6,-1 36-6,0-1 11,0-35-3,0 1-9,1 34 12,-1-34-6,35 34-2,-70 0 0,70 0 3,-34 0 6,-1 1-9,35-1 13,-35 35-4,35-35-7,0 0 51,-35 35-50,1-34 51,34-1-39,-35 35-17,35-35 44,-35 35 5,35-35 5,-35 35-40,35-34 49,-35 34-62,35-35 18,-34 35 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16T12:23:08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7568">
    <iact:property name="dataType"/>
    <iact:actionData xml:id="d0">
      <inkml:trace xmlns:inkml="http://www.w3.org/2003/InkML" xml:id="stk0" contextRef="#ctx0" brushRef="#br0">22010 9282 0,'0'0'2,"0"-35"5,0 1 3,-35-1-1,35 0 2,-35 0-3,35 0 2,0 1 0,0-1-1,0 0 11,0 0-7,0 1-3,0-1 16,0 0-3,0 0-14,0 1 1,0-1 10,0-35-1,0 36 1,0-1-4,0 0-2,0 0-3,0-34-5,0-1 3,35 1 2,0-1 0,-1-34 1,1 0-7,0 69 6,-35 0-2,35-34 0,-35 34 1,34 0 1,-34 0 0,70-34 11,-35 34-17,0-35 5,34-34 9,1 35-9,-1-1 0,1 1-1,-35 34 2,-1 0-1,1 0-6,0 1 7,0-1-2,-1 0 6,36 0 1,-1-69-13,1 69 8,34-69 1,1 34-2,-36 1-1,35 34 2,-69-34-1,0 69 0,35-35 0,-36 0-3,36 35 4,-1-35-4,1 35 4,-1-35-2,36 1 1,-1 34-1,0 0 5,-34 0-8,-1 0 4,36 0-1,-70 0 1,-1 0 1,36 0-2,-1 0 0,-34 0 3,35 0-4,-1 34 4,1 1-5,34-35 8,-34 35-7,-1 0-1,1 0 3,34 34 1,-69-69-3,34 70 3,-34-36-1,69 1-1,-69 35 2,35-36-1,-1 1 2,-34 69-6,35-69 4,-36 70 4,71-36-9,-71 35 5,36-34 6,-35 34-12,34 70 5,1-70 12,-35 35-11,-1-34 1,36 34-9,0-35 7,-70 0 2,34 0-5,1-34 5,0 34 1,-35-34-7,0-35 8,35 69-1,-35-35-8,0 1 6,0-1 1,0 1 2,0 34-6,0-34 4,0-1-4,0 36 5,0-36-3,0-34 1,0 0 1,0-1-4,0 1 3,-35 0 3,35 0-6,-70-1 2,70 36 1,-69 0 0,34-36 0,-35 36 0,36-1 4,-71 1-7,71-35 1,-1-1 8,-70 1-13,36 35 8,-1-70 8,1 69-14,-35-34 0,-1-35 5,36 35 1,-36-35-1,36 0-2,-35 35 3,-1-35 2,1 0-4,34 0-2,-34 0 4,0 0 0,-35 0 1,34 0-8,-34 0 10,0 0-6,-35-35 0,35 0 1,35 35 1,0-70 0,-35 36-1,34-1 2,36 35 5,-36 0-8,36-35-4,-35 0 6,-1-34 4,1 69-8,0 0 3,-1-35 5,-34 0-4,35 1 2,34 34-5,1 0 3,-1-35-1,1 35 1,-36 0 0,36 0 0,-35 0-1,-1 0 1,1 0 0,34 0 0,-34 0-3,35 0 7,-1 0-4,0 0-5,1 0 10,-1 0-10,1 0 9,-1 0-4,-34 0-1,-35 0 2,35 0-1,-36 35 0,-33-35-6,34 34 6,-1 36 5,1-35-10,0-35 7,35 34-4,-35 1 3,69-35-2,-34 0 1,0 35 3,-1 0-8,-34-1 10,70-34-10,-70 0 5,34 0 2,1 35-5,-35-35 5,35 35-4,-35 0 2,-35-35 6,69 35-13,-34-35 11,35 0-6,-35 0 0,35 34 4,-70-34-1,0 0-5,0 0 4,35 35 0,-70-35 0,36 0 1,-36 35-3,35-35 2,-35 0-1,1 0 3,-1 0-2,-34 0 2,34 0-4,1 0 0,-1 0 2,-34 0 0,34 35 2,0-35-4,-69 0 3,35 0-1,34 0-2,35 0 3,35 0-2,-69 0 1,68 0-1,1 0 4,0 0-7,0 0 8,35 0-4,-35 0 0,35 0-5,34 0 6,0 0-2,-34 0 1,69-35 3,-34 35-2,34 0-1,0 0-5,0-35 4,-34 0 2,34 35 12,-34-34-16,34 34 1,0 0 2,0-35 2,1 0 2,-36 35-7,35-35-1,0 0 5,-34 35-2,69-34 3,-35-1 2,-34 35-10,34-70 7,-35 36-3,70-1 7,-69 0-10,69 0 4,-70 1 1,70-1 0,-35 0 0,35 0 7,-34 35-14,-1-34 9,35-1 9,-35 0 6,35 0-14,0 0 1,-35 35 11,35-34-19,0-1 26,-34 0-21,-1 0 8,35 1-9,0-36 5,-35 70-5,35-35 0,0 1 19,-35 34-13,35-35-12,0 0 25,0 0 5,0 1-5,0-1-18,-34 0 32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16T12:23:08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6635">
    <iact:property name="dataType"/>
    <iact:actionData xml:id="d0">
      <inkml:trace xmlns:inkml="http://www.w3.org/2003/InkML" xml:id="stk0" contextRef="#ctx0" brushRef="#br0">21001 13315 0,'0'0'9,"0"-35"-8,-34 0 8,-1-35 1,35 36 1,-35-36 3,0 35-8,35-34 2,0 34 4,-35 35-2,1-69-3,34 34 15,-35-35-12,35 1-1,-35 34 5,35-69-8,-35 69 6,1-35-4,34 36 1,0-36 1,0 35 0,-35 1 0,35-1-2,0 0 3,-35 0-3,35 1 4,0-1-4,0-35 4,0 36-2,0-1-1,0 0 1,0-35 1,0 1-3,35 34 2,-35-34 0,35-36 4,-1 36-4,1-1 9,-35 36-1,35-1 6,0-35-8,-1 36-10,1-36 15,0 0-10,35 1-1,-1-35 1,1 34 0,-1 1 0,35-70-8,-34 104 8,-35-35 1,0 36 1,34-1-3,-34 35 1,34-70-5,36 35 4,-1 35 0,0-69-3,35 34 2,70-34 3,-35-1-5,-35 70 2,0-69 5,35 34-8,-70 35 3,1-35 1,-1 35 1,0 0-2,35 0 4,-34 0-7,34 0 4,-35 0 1,35 0-2,0 0 5,0 0-7,-35 0 1,36 0 2,-36 35-1,0 0 2,1-1 0,-36 36-3,35-70 2,-69 35 6,104 34-13,-69-69 7,-1 70 1,-34-36-2,69 36 1,-69-35 0,35 69 1,-1-34 3,1-1-3,-1 35 1,-34 1-2,0-1 3,0 0-2,-1-34-2,1 69 2,-35-70 2,35 140-7,0-105 6,-35 0-5,0 1 0,0-1 2,0-34 7,0 69-12,0-35 7,0-35 1,-35 1-6,35 34 8,0-34-7,-35 34 2,0 0 3,1 1 0,-1-36-5,35 1 1,-35-1 6,0-34-9,35 35 6,-34-36-2,-36 36 0,70 34 6,-70-69-8,36 69 1,-71 35 6,71-69-7,-36-1 5,35 1-1,1-35-6,-1-1 5,0 1 0,0 0 1,0 0-1,1-1 1,-36 1 0,-69 35 11,104-1-10,-69-69-4,34 35-1,1 0 4,-1-1-3,1-34 3,-36 35-5,36 0 5,-1-35 0,1 35-5,-35 0 8,-1-1-7,1-34 4,0 35 1,-1 0-1,1 0-5,34-35 2,-34 0 7,69 0-11,-34 0 7,-35 34-2,34-34 2,35 0 0,-34 0-2,-1 0-1,-34 0 4,34 0 1,1 0-7,-36 0 6,36 0-5,-1 0 6,1-69-7,-36 34 7,1 35-6,35-35 3,-1 1-1,1-1 2,-1 35-3,-34-70 6,34 70-6,35-69-1,-34 34 5,-35 0 1,69-34-9,0 34 12,-35 0-6,36 0-6,-36-34 5,35 34 1,1 0 0,-1 1 7,0-1-7,35 0-8,-35 0 16,1 0-13,-1 1 9,0-36-11,35 1 9,-35-1 4,0 35-14,1-34 7,34-1 4,0 36-4,-35-1 1,0-35 0,35 1 9,-35-1 1,35 35-17,-34-34 7,34-35 9,0 69-6,0-35-2,0 1-3,0 34 6,-35 0 4,35 1 2,0-1 20,-35 35 62,0 0-88,0 0-4,1 0 0,-36 0 1,1 69 3,-1-69-8,-34 105 2,-1-71 2,-68 36 5,-1 34-6,-209 105 8,-69-1 2,174-103-6,0-1-2,35-35-1,-36 1 0,36-1 1,0-34 0,-1 0 2,36-35-1,-1 0-7,70 0 1,-70 0 3,-34-35-2,104 0 1,-70 1 6,1-36-2,34 35-9,-35-34 17,0 34-11,70-34 2,-69-1 0,-1 1-2,70-1 3,-35 35 0,0-69-11,35 0 11,-35-1-1,35 36 4,0 34-1,-174-104-4,174 70 1,-35 34 0,70 35-1,0-35-3,34-34 2,-34 69-1,0-35-2,-1-35 6,-34 35-7,70 1 7,-36-1 0,36 0-1,-1 0 0,-34-34-5,34 34 1,1 0 2,-1-34 1,-34-1-1,69 36 0,-34-36 1,-36 0 8,36 1-11,-1-1 4,1 1-3,-36-1 3,36-34-2,-1 69 1,1 1 0,-36-36-1,36 35-4,-1-34 9,1 34-3,-1-35 0,1 36-3,34 34-3,-69-70 9,104 35-6,-70 1 4,35-1-4,-34-35-1,34 1 13,0-1-8,0 36 0,1-36-7,34 1 5,0-1-1,-35 35 4,35 0-6,0-34 5,-35-1-2,35 36-3,0-36 6,0 35-2,0 1-3,0-1 2,0-35 0,0 36 10,0-1-13,0 0 4,0 0-2,0-34 1,0 34 0,0 0-1,0-34 2,0 34-2,35 0 5,-35 0-8,35 35 3,-1-69 2,1 69-2,-35-35 0,35 35 1,-35-35 11,0 1 4,35 34-10,0-35 24,-1 35-4,1-35 18,0 35 99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16T12:23:08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6801">
    <iact:property name="dataType"/>
    <iact:actionData xml:id="d0">
      <inkml:trace xmlns:inkml="http://www.w3.org/2003/InkML" xml:id="stk0" contextRef="#ctx0" brushRef="#br0">22253 9456 0,'0'0'42,"-35"-139"-39,0 104 1,1-34 3,-1-1 6,0 0-3,0 36 0,1-105 0,34 104-2,-35-35 1,0 36 5,35-1-5,0 0-2,0 0 2,0 1 0,-35-36 2,35 0-2,0-34 6,0 0-10,0 34 4,0-34 1,0 35 1,0 34-2,0 0 0,0 0 5,0 1-8,0-1 5,0-35-1,35 1-1,-35-1 1,70-34-1,-36-35 3,36 69-1,-35 1-4,-35 34 6,34-34-6,1 69 2,-35-70 6,35 35 3,0 35-9,0-69-2,-1 34 7,36-35-7,34 36 7,-34-1-2,69-69 4,-70 69-4,-34 0 1,35 0 1,-1 35 0,36-34-7,68-36 9,-68 70-7,-1 0 0,-34 0 3,34 0-5,0-35 10,0 35-8,-34 0-1,0 0-3,-1 0 7,1 0 3,34 0-6,-69 0-5,34 0 6,-34 0-1,35 0 2,-1 35-2,-34-35 0,34 35 2,-34 0 6,-35-1-6,70-34-2,-70 70-2,35-70-3,-1 69 10,1-34-8,0 0 4,-35 34 9,35 1-10,-35-1-6,34 1 11,-34 0-5,0-1-1,0 1 1,0-1 0,0 1 0,0-1 4,0 1-7,0 34 3,0-35 1,0 36 2,0-36-4,0 1 1,0-1 1,0 1 0,0-1 0,-34 1 0,34-1 2,0 1-3,0-1 0,-35-34 0,35 70 9,-35-71-7,35 1 8,0 69-6,-35-69-8,35 35 1,-34-36 3,-1 36-1,35-1 2,-35 1 3,0 0-9,35-36 6,-35 36 1,1-35 0,34-1-2,-35 1-1,0 0 5,35 34-6,-69-34 8,34 0-8,-35 34 6,1 1-4,-1-1-5,1-34 6,-36 35 6,36-35-5,-1 34-4,-34-69 3,0 70 1,-1-36-4,36-34 2,-1 35 4,1-35-4,-36 35 1,71-35-1,-71 0-1,36 0 2,34 0 1,0 0-3,-34 0 0,34 0 3,0 0-1,0 0 0,1 0 0,-1 0 1,0-70 6,0 70-6,1-34 1,-1 34-4,35-35 2,0 0 0,-70 35-1,70-35 1,0 1 10,-35-1-3,35 0 12,0 0-15,0 0-6,0-34 2,0 34-1,0 0 1,0 1-2,0-1 15,0 0 13,0 0 46,0 1-8,0 68 17,0 1-71,0 0-11,0 0 8,0-1-5,0 1 18,0 0 0,0 34-13,0-34 4,0 0-10,0 0-2,0 0 1,-34-35 0,-1 34 8,35 1-7,-35-35-2,0 35 3,1 0 0,-36 34-7,35-69 4,-34 70 2,-1-36-2,35 1 1,-34 0 3,-1 0-2,1-1-6,34-34 5,-104 35 0,69 0 6,1-35-13,-35 35 7,34-35 2,-34 69-2,-1-69 1,36 35-3,-35 0 0,-1-35 2,36 0 4,-1 0-7,1 0 6,-1 0-7,0 0 3,-34 35 1,0-35-1,0 0 3,-1 0 0,1 34-5,0-34 2,34 0 5,1 0-8,-36 0 4,36 0 1,-1 0 1,35 0-7,-69 0 10,35 0-10,-1 0 8,-34 0 0,34 0-10,1 0 7,-36 0 0,1 0 5,34 0-9,1 0 2,-35 0 2,-1 0 0,1 0 1,34 0-3,1 35 2,-1-35 4,-34 0-8,34 0 8,-34 0-9,35 0 5,-36 0 0,36 0-1,-36 0 1,36 35 0,-1-35 0,-34 0 0,35 0 1,-36 0-3,1 0 4,0 35-3,34-35 1,-34 0 3,34 0-8,-34 0 5,34 0 3,-34 0 0,34 0-5,1 0 0,-35 0-1,-1 0 3,-34 0 1,0 0 2,35 0-8,0 0 5,-36 0 2,71 0-4,-35 0 3,-1 0 7,36-35-12,-70 0 2,34 35-1,1 0 1,34-35 3,1 1-2,-35-1 6,34 35-9,1 0 2,-1 0 2,0-35 2,1 35 0,-1-35-5,36 35 4,-71 0-3,71-34 3,-36-1 1,0 35-4,-34-35 0,35 35 4,-36-35-5,1 0 3,34 1 0,1 34 1,-1 0 2,1-35-8,-1 0 6,1 35 1,-1-35 0,-34-34-8,34 69 7,1-70 1,-1 36 1,-34-1-10,34 0 14,1 0-4,34 1-1,-34-1 0,34 35 2,-35-70-7,35 70-4,-34-35 8,34 1 13,0-1-6,1 0 7,-1 35-13,35-35 20,-35 35-12,35-34-15,-35-1 25,35 0-6,-34 0-9,34 1-2,-35-1 9,35 0 6,0 0 59,-35 35 63,35-34-81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4-16T12:23:08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3279">
    <iact:property name="dataType"/>
    <iact:actionData xml:id="d0">
      <inkml:trace xmlns:inkml="http://www.w3.org/2003/InkML" xml:id="stk0" contextRef="#ctx0" brushRef="#br0">23783 12098 0,'0'0'5,"0"-35"0,-35 35 21,35-35-15,-35-34 27,1 69-26,34-35 8,-35 35-11,35-35 2,-35 35-2,0-69-3,1-1 17,34 1-14,-35 34 1,-35-35-3,70-34 7,-35 69-4,1-34-4,34 34 5,-35-34-3,35 34 3,0 0-1,0-35 3,-35 36-3,35-36 0,0-34 0,-35 0 0,35-35-3,0 0 3,0-35-1,0 104 0,0-34-1,0 34 4,0 36-4,0-1 3,0 0-1,0 0 9,0 1-8,0-1 8,0 0 3,0-35 222,0 1-237,-34-1 6,34-69-2,-35 70 1,35-35-9,0-1 7,0 36 0,0-36 4,0 36-8,0-1 9,0 1-6,0 34 1,0-34-1,0-36 1,0 36 0,0 34-1,0-35-3,0 1 7,0-1-2,35 1-1,-35 34-5,34-34 15,1-1-15,0-104 25,0 140-18,-1-1-3,-34-70-2,35 71 6,0-1-6,35-69 7,-36 69-4,36 0 0,-1-34 2,1 34-2,34-35 1,-34 36-1,-1 34-4,36-70 7,-36 35-8,35 1 6,1-1-1,-1 0-8,-34 0 9,34-34 0,-34 34-3,-1 35 2,1-35 0,-1 35 2,-34-35-8,34 35 8,1 0-3,0-34 5,-1 34-7,1-35 5,34 35-1,-69 0-7,34 0 7,-34 0-3,35 0 8,-1 0-12,-34 0 6,34 0 1,-34 0-2,69 0 1,-69 35 4,35-35-7,-1 34 5,1 36-4,-35-70-1,34 69 5,1-69-3,-1 35 0,-34 0 2,35 0-1,-36 0 0,36-1-1,-1 36 0,-34-35 0,35 34 6,-1-34-9,-34 34 3,35 1 2,-36-1-1,36-34 1,-35 69 1,34-34-1,-34 0 0,35-1-1,-36 1 0,1 34 1,0-35 0,-35 1-2,69-1-2,-34 1 4,-35 34-4,35 1-1,34-1 5,-34 104-4,0-69 4,0 70-2,0 0 3,-35-70 0,34 34-6,-34 1 5,0 0-3,0-70 3,0 1-3,0-1 2,0 0 1,0-34 0,0-1 1,-34 1-7,-1-1 5,0-34 5,0 35-11,0-1 6,-34-34 5,-1 34-5,36-34 2,-36 35-9,-34-35 7,34 34 1,1-34 1,-1 34 2,-34-34-1,0 35-3,34-36 1,-34 36 1,-1-35-2,36-1 2,-35 36 0,-1-35 0,36-1-2,34 1 2,-35-35-2,-34 35-3,34 0 3,1-35-3,-1 35-1,36-1 5,-105 1-5,69-35 5,0 70-5,1-36 6,-35-34 0,-1 35-6,-69 0 6,70-35-5,0 35 3,0-1 0,-36-34 2,-33 35 1,68 0-6,1 0-1,-35-35 5,35 34-2,-1-34 8,1 0-15,34 0 10,1 0-4,-1 0 2,1 0-1,-1 0 3,35-34 0,-34-1-6,34 0 13,35 0-9,-35 35 0,1-34 4,34-1-4,-35 35 5,35-70-5,0 36 0,0-36 13,0 1-12,0 34-1,0-35-1,0 35 1,0-69-1,0 69-3,0-34 8,0-1-9,0 1 5,35-1 4,-1 36-4,-34-36 0,35 1 4,0 69-12,-35-35 7,35 0 16,-1 0-1,1 35-14,0-35 19,0 35-27,0 0 11,-1 0 6,1 0 1,0 0-11,0 0 2,-1 0 4,1 0-4,0 0-1,-35 35-2,35-35 5,-35 35-7,34-35 4,-34 35 1,35-35 12,-35 35-4,35-35 21,-35 34-25,0 1 28,0 0-8,-35-35-9,35 35-23,-35-35 17,35 34-5,-34 1-5,-36 0 4,35 0-1,-34 34-7,-35-69 16,34 70-14,0-36 4,-69 1-3,70 0 3,-35 0-9,-36-1 10,36 1-1,0-35 3,0 35-9,-209 35 7,139-70-5,35 34-1,-105-34 8,36 35-9,-1-35 7,-104 35-5,104-35 6,-34 35-8,-35-35 9,69 0-9,-69 0 2,69 0 0,1 0 0,34 0 1,35 0 4,-70 0-4,35 0-3,35 0 4,-69 0 1,34 0-2,0-35 2,35 35-1,-35 0-1,0-35 3,35 35-5,0-35 3,0 1 1,-35-1-2,35 35 1,35-35-2,-35 35 5,34 0-2,1 0-2,-35 0 2,35 0-4,34 0 3,-34 0-2,-1-35 4,1 35-1,35-35-5,-36 35 5,36-34-1,-36 34 0,1 0 1,0-35-4,34 35 3,-34-35 0,0 0 1,-1 35 0,1 0-4,0 0 4,34-34 3,1-1-8,-1 0 2,-34 0 5,-1 1-2,1-1-1,0 35-3,0-35 7,34 0-6,0 1 6,1 34-8,-1 0 3,-34-35 2,34 0-2,1 0-3,-1 35 7,1 0-4,-35 0 2,34-34-2,0-1-2,1 35 2,-1-35 9,-34 0-12,69 0 0,-34 35 9,-1-34-2,1-1-6,-1 0 5,35 0-2,-69 1 2,69-1-3,-34-35-6,34 70 6,-69-69-1,34 34 5,1-34-6,-1 34 3,1 0 0,34 0 1,-35 1-2,35-1-1,1 35 6,-36-70-4,1 70 9,69-69-9,-35 69-1,35-35 3,-70 0-8,70 0 6,-35 1 10,1-1-13,34 0-5,-35-34 18,0 69-15,35-35 1,-35 0 7,1 0-4,34 1 2,-35-1-6,35 0 6,-35 35 1,0-70-2,35 36 10,-34-1-14,34 0 5,-35 0 7,0 35 2,35-34-7,-35-1 8,35 0-16,-35 35 15,35-35-10,-34 35 9,34-34-9,-35 34 10,0-35-7,35 0 10,-35 35-15,35-35 12,-34 35-6,-1 0 13,35-34-19,-35 34-4,0 0 59,35-35-53,0 0 24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EFC1A-114F-4E63-8D2B-7F87AB899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F981B1-E562-4037-8AF8-5D84F94D9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89DF80-A27F-4A17-8AB0-5752A4A0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5DFAB-E387-4D0A-90E5-A662C4B6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B602CA-009C-4B8A-95BC-9A777F33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7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8276D-E62F-4D45-9CDA-D0240874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D24966-BDAD-4FB8-8013-1C4CF5E03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5DA80A-D931-45AB-B454-BD304352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DED0E4-19EA-4CE0-BEFF-F6360679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470EB-A93C-4905-A729-4B16FF50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5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094AA9-C86B-43F0-9077-C85A30312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79C07C-CA61-4728-812D-DE871D984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2A9908-E891-488D-AD72-0B1BCC2A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149B08-A1F9-478B-96DD-16551AFA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F48860-DD7C-4B35-B7CE-99339C6A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7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85F38-2981-4AD0-BB7D-2C9AB202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3B86E6-3F32-4A58-91A9-9CA15ADD4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601528-D2BA-4065-A1DF-EB5FFC00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38242-DC64-4CC4-AF21-D521ACCC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E3A5D2-08DC-405B-BFF9-1879A942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8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3AE34-CA15-4DF3-8813-48FA05EB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59E4FA-DE78-4BAF-8757-780CF72D4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F8BE6C-6154-46D6-9E6A-221BF6CB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BA6F8-8EF0-4623-A698-0A84098C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905944-690E-4822-8461-4A1D4923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8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7CCF6-D670-4F76-B9D2-EDBADF57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6C2F60-C85A-41DB-9E3F-CF53C5861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D7BE6E-EF93-41EB-A7B6-5FD764005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4E3997-EBC3-42C0-9E69-CBA49986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098007-2867-4E56-9020-C08E8C7E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4825DA-E43E-4B27-AA18-6C2D5868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39107-EE05-4E8C-90CF-E5CC38DC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6F1E72-747E-4D96-A3F0-9C430218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52CFFD-9721-4CAF-B7D1-DAE3E738C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F85253-B1F6-449B-A25D-C3F82C6A8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0C484D-49F2-4263-B978-8CE181AB1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79F0DC-EE37-4006-9F16-12E6C703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C9896FF-2208-440C-BA7B-71AEEF1E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959577-9B45-4F8F-A4F6-C1FB7A37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A8B7E-CF72-4347-AF42-B9834600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A50963-01EB-43F5-9E26-2D0AFD1A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870245-6D67-4E54-9934-CFEAE850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BD8925-9DD1-4FFE-BC56-C50A9FE0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8773C8-7F05-4F07-A679-C7CE2A71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3ADF68-56F9-4554-9A1F-15202C20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972730-8B6C-4512-8722-80FF331A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8EF35-D0FD-4AC5-BBAD-9D4C38B3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3F2C58-B82C-44F3-A4AC-0CABB9145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37FF1C-CAB4-4D4C-932E-4D747625D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98744F-74AA-4BB6-AF50-A9577434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6A66A7-111A-43CC-AE9D-B547B284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84F259-E82D-4579-AC27-6FED3C7F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3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E28FF-7B40-4B22-9A47-2A4B1364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0B4D73-A240-43CF-A638-53B9EB534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131D3D-6346-4DEF-A1CE-CC97C2D46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0B1CB4-FE1E-45A9-ADAF-9CFCEF64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C33503-1801-4B68-996D-5E7EC442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AC4321-6324-4C04-B29C-C3DBE96B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4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23D21D8-0FC5-4C80-B3A8-02A9B8F3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F3C024-7237-410C-B8BD-D651C20CC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7C5E0-D047-4686-8876-CCDD957A2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279F-B472-4C0E-9460-7A358C2F4A9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EF123D-A89B-4649-937E-B6A5831EE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7DED69-4E7B-4C4B-8F67-2FC990C57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54698-F2E5-4586-9FDF-75A9B7A0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2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microsoft.com/office/2011/relationships/inkAction" Target="../ink/inkAction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microsoft.com/office/2011/relationships/inkAction" Target="../ink/inkAction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microsoft.com/office/2011/relationships/inkAction" Target="../ink/inkAction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microsoft.com/office/2011/relationships/inkAction" Target="../ink/inkAction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microsoft.com/office/2011/relationships/inkAction" Target="../ink/inkAction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5" Type="http://schemas.microsoft.com/office/2011/relationships/inkAction" Target="../ink/inkAction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B02DD-1F94-43A6-951A-95E253C47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-----?</a:t>
            </a:r>
            <a:br>
              <a:rPr lang="en-US" dirty="0"/>
            </a:br>
            <a:r>
              <a:rPr lang="en-US" dirty="0"/>
              <a:t>Where is -----?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593EB7-DFD7-4332-9717-9CC84780E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 /sous /dans /</a:t>
            </a:r>
            <a:r>
              <a:rPr lang="en-US" dirty="0" err="1"/>
              <a:t>devant</a:t>
            </a:r>
            <a:r>
              <a:rPr lang="en-US" dirty="0"/>
              <a:t> / derriere / a cote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C8694F50-6435-43B2-B987-7114F22AD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77"/>
    </mc:Choice>
    <mc:Fallback xmlns="">
      <p:transition spd="slow" advTm="20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CA6E2-A0FA-4C18-961B-E9A430A2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43730F-4736-45CA-B9A3-69F48DA56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370589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dirty="0" err="1"/>
              <a:t>Ou</a:t>
            </a:r>
            <a:r>
              <a:rPr lang="en-US" sz="4400" dirty="0"/>
              <a:t> </a:t>
            </a:r>
            <a:r>
              <a:rPr lang="en-US" sz="4400" dirty="0" err="1"/>
              <a:t>est</a:t>
            </a:r>
            <a:r>
              <a:rPr lang="en-US" sz="4400" dirty="0"/>
              <a:t> la </a:t>
            </a:r>
            <a:r>
              <a:rPr lang="en-US" sz="4400" dirty="0" err="1"/>
              <a:t>balle</a:t>
            </a:r>
            <a:r>
              <a:rPr lang="en-US" sz="4400" dirty="0"/>
              <a:t> ?</a:t>
            </a:r>
          </a:p>
          <a:p>
            <a:r>
              <a:rPr lang="en-US" sz="4400" dirty="0"/>
              <a:t>La </a:t>
            </a:r>
            <a:r>
              <a:rPr lang="en-US" sz="4400" dirty="0" err="1"/>
              <a:t>balle</a:t>
            </a:r>
            <a:r>
              <a:rPr lang="en-US" sz="4400" dirty="0"/>
              <a:t> </a:t>
            </a:r>
            <a:r>
              <a:rPr lang="en-US" sz="4400" dirty="0" err="1"/>
              <a:t>est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accent1"/>
                </a:solidFill>
              </a:rPr>
              <a:t>sur</a:t>
            </a:r>
            <a:r>
              <a:rPr lang="en-US" sz="4400" dirty="0"/>
              <a:t> la table</a:t>
            </a:r>
          </a:p>
        </p:txBody>
      </p:sp>
      <p:pic>
        <p:nvPicPr>
          <p:cNvPr id="1026" name="Picture 2" descr="Table Clip Art - Ball On The Table Clipart, HD Png Download ...">
            <a:extLst>
              <a:ext uri="{FF2B5EF4-FFF2-40B4-BE49-F238E27FC236}">
                <a16:creationId xmlns:a16="http://schemas.microsoft.com/office/drawing/2014/main" xmlns="" id="{4F2C67AB-3C15-4781-98DC-C4B8EA02EC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8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6697DE-AF2E-4E89-899F-B107DD85240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492360" y="2503080"/>
              <a:ext cx="5495400" cy="122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966697DE-AF2E-4E89-899F-B107DD8524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6520" y="2439720"/>
                <a:ext cx="5526720" cy="13536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E747B2D7-04E7-45FE-AA23-51EE8FDDD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90"/>
    </mc:Choice>
    <mc:Fallback xmlns="">
      <p:transition spd="slow" advTm="18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8E070-5F39-490C-9C06-085E7A0D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Sous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846D6-216B-493D-9863-720E8A118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322" y="3117851"/>
            <a:ext cx="4867127" cy="29397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dirty="0" err="1"/>
              <a:t>Ou</a:t>
            </a:r>
            <a:r>
              <a:rPr lang="en-US" sz="4800" dirty="0"/>
              <a:t>  </a:t>
            </a:r>
            <a:r>
              <a:rPr lang="en-US" sz="4800" dirty="0" err="1"/>
              <a:t>est</a:t>
            </a:r>
            <a:r>
              <a:rPr lang="en-US" sz="4800" dirty="0"/>
              <a:t>  le chat ?</a:t>
            </a:r>
          </a:p>
          <a:p>
            <a:r>
              <a:rPr lang="en-US" sz="4800" dirty="0"/>
              <a:t>Le chat </a:t>
            </a:r>
            <a:r>
              <a:rPr lang="en-US" sz="4800" dirty="0" err="1"/>
              <a:t>est</a:t>
            </a:r>
            <a:r>
              <a:rPr lang="en-US" sz="4800" dirty="0"/>
              <a:t>   </a:t>
            </a:r>
            <a:r>
              <a:rPr lang="en-US" sz="4800" dirty="0">
                <a:solidFill>
                  <a:schemeClr val="accent1"/>
                </a:solidFill>
              </a:rPr>
              <a:t>sous </a:t>
            </a:r>
            <a:r>
              <a:rPr lang="en-US" sz="4800" dirty="0"/>
              <a:t>  la table</a:t>
            </a:r>
          </a:p>
        </p:txBody>
      </p:sp>
      <p:pic>
        <p:nvPicPr>
          <p:cNvPr id="2050" name="Picture 2" descr="Prepositions of Place (Beginner) – Grammar Practice Worksheets ...">
            <a:extLst>
              <a:ext uri="{FF2B5EF4-FFF2-40B4-BE49-F238E27FC236}">
                <a16:creationId xmlns:a16="http://schemas.microsoft.com/office/drawing/2014/main" xmlns="" id="{D705E982-E3D6-429F-95FE-2E76ACFC5E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r="10304"/>
          <a:stretch/>
        </p:blipFill>
        <p:spPr bwMode="auto">
          <a:xfrm>
            <a:off x="6005689" y="2423220"/>
            <a:ext cx="4895607" cy="36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6E8FA6-7EC7-4B70-8613-43B0132830B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717720" y="3404160"/>
              <a:ext cx="5996160" cy="1927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DF6E8FA6-7EC7-4B70-8613-43B0132830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1880" y="3340800"/>
                <a:ext cx="6027480" cy="20541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BF730E5C-6F79-457C-B8FE-DFABCD07A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0"/>
    </mc:Choice>
    <mc:Fallback xmlns="">
      <p:transition spd="slow" advTm="16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AFA0D-A7B2-4A52-8240-4BB4493B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3D7F44-4864-4F7D-82C1-0DDA2277B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322" y="2494450"/>
            <a:ext cx="4359127" cy="356315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5400" dirty="0" err="1"/>
              <a:t>Ou</a:t>
            </a:r>
            <a:r>
              <a:rPr lang="en-US" sz="5400" dirty="0"/>
              <a:t> </a:t>
            </a:r>
            <a:r>
              <a:rPr lang="en-US" sz="5400" dirty="0" err="1"/>
              <a:t>est</a:t>
            </a:r>
            <a:r>
              <a:rPr lang="en-US" sz="5400" dirty="0"/>
              <a:t> le </a:t>
            </a:r>
            <a:r>
              <a:rPr lang="en-US" sz="5400" dirty="0" err="1"/>
              <a:t>bebe</a:t>
            </a:r>
            <a:r>
              <a:rPr lang="en-US" sz="5400" dirty="0"/>
              <a:t>?</a:t>
            </a:r>
          </a:p>
          <a:p>
            <a:r>
              <a:rPr lang="en-US" sz="5400" dirty="0"/>
              <a:t> le </a:t>
            </a:r>
            <a:r>
              <a:rPr lang="en-US" sz="5400" dirty="0" err="1"/>
              <a:t>bebe</a:t>
            </a:r>
            <a:r>
              <a:rPr lang="en-US" sz="5400" dirty="0"/>
              <a:t> </a:t>
            </a:r>
            <a:r>
              <a:rPr lang="en-US" sz="5400" dirty="0" err="1"/>
              <a:t>est</a:t>
            </a:r>
            <a:r>
              <a:rPr lang="en-US" sz="5400" dirty="0"/>
              <a:t> </a:t>
            </a:r>
            <a:r>
              <a:rPr lang="en-US" sz="5400" dirty="0">
                <a:solidFill>
                  <a:schemeClr val="accent1"/>
                </a:solidFill>
              </a:rPr>
              <a:t>dans</a:t>
            </a:r>
            <a:r>
              <a:rPr lang="en-US" sz="5400" dirty="0"/>
              <a:t> la </a:t>
            </a:r>
            <a:r>
              <a:rPr lang="en-US" sz="5400" dirty="0" err="1"/>
              <a:t>boite</a:t>
            </a:r>
            <a:r>
              <a:rPr lang="en-US" sz="5400" dirty="0"/>
              <a:t> </a:t>
            </a:r>
          </a:p>
        </p:txBody>
      </p:sp>
      <p:pic>
        <p:nvPicPr>
          <p:cNvPr id="3078" name="Picture 6" descr="Paper Box Clipart Black And White - Png Download (#81904) - PinClipart">
            <a:extLst>
              <a:ext uri="{FF2B5EF4-FFF2-40B4-BE49-F238E27FC236}">
                <a16:creationId xmlns:a16="http://schemas.microsoft.com/office/drawing/2014/main" xmlns="" id="{019BFB0B-2C47-4C6E-9A2A-EFFA5CAE9C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35" y="2448718"/>
            <a:ext cx="4173877" cy="33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210CAE-7F9B-4CD6-8597-C48A0213EEA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617640" y="2302920"/>
              <a:ext cx="5946120" cy="153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1F210CAE-7F9B-4CD6-8597-C48A0213EE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1800" y="2239560"/>
                <a:ext cx="5977440" cy="16664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919E3C58-294F-4A41-B676-C031A79FB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4"/>
    </mc:Choice>
    <mc:Fallback xmlns="">
      <p:transition spd="slow" advTm="15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CED38-C309-46E5-A5F8-545208C9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Devant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6A2109-A01B-42F5-A866-5D77FFB4C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280" y="2494450"/>
            <a:ext cx="4551170" cy="356315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800" dirty="0" err="1"/>
              <a:t>Ou</a:t>
            </a:r>
            <a:r>
              <a:rPr lang="en-US" sz="4800" dirty="0"/>
              <a:t> </a:t>
            </a:r>
            <a:r>
              <a:rPr lang="en-US" sz="4800" dirty="0" err="1"/>
              <a:t>est</a:t>
            </a:r>
            <a:r>
              <a:rPr lang="en-US" sz="4800" dirty="0"/>
              <a:t> le </a:t>
            </a:r>
            <a:r>
              <a:rPr lang="en-US" sz="4800" dirty="0" err="1"/>
              <a:t>chien</a:t>
            </a:r>
            <a:r>
              <a:rPr lang="en-US" sz="4800" dirty="0"/>
              <a:t> ? </a:t>
            </a:r>
          </a:p>
          <a:p>
            <a:r>
              <a:rPr lang="en-US" sz="4800" dirty="0"/>
              <a:t>Le </a:t>
            </a:r>
            <a:r>
              <a:rPr lang="en-US" sz="4800" dirty="0" err="1"/>
              <a:t>chien</a:t>
            </a:r>
            <a:r>
              <a:rPr lang="en-US" sz="4800" dirty="0"/>
              <a:t> </a:t>
            </a:r>
            <a:r>
              <a:rPr lang="en-US" sz="4800" dirty="0" err="1"/>
              <a:t>est</a:t>
            </a:r>
            <a:r>
              <a:rPr lang="en-US" sz="4800" dirty="0"/>
              <a:t> </a:t>
            </a:r>
            <a:r>
              <a:rPr lang="en-US" sz="4800" dirty="0" err="1">
                <a:solidFill>
                  <a:schemeClr val="accent1"/>
                </a:solidFill>
              </a:rPr>
              <a:t>devant</a:t>
            </a:r>
            <a:r>
              <a:rPr lang="en-US" sz="4800" dirty="0"/>
              <a:t> la </a:t>
            </a:r>
            <a:r>
              <a:rPr lang="en-US" sz="4800" dirty="0" err="1"/>
              <a:t>maison</a:t>
            </a:r>
            <a:endParaRPr lang="en-US" sz="4800" dirty="0"/>
          </a:p>
        </p:txBody>
      </p:sp>
      <p:pic>
        <p:nvPicPr>
          <p:cNvPr id="4098" name="Picture 2" descr="Vector Illustration - Dog outside doghouse. vector illustration ...">
            <a:extLst>
              <a:ext uri="{FF2B5EF4-FFF2-40B4-BE49-F238E27FC236}">
                <a16:creationId xmlns:a16="http://schemas.microsoft.com/office/drawing/2014/main" xmlns="" id="{697F71C8-087D-4CDA-BD5C-E2337B259D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0" b="3211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4BBFD0-3484-4903-A04F-0D580D8ADC2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417120" y="3341520"/>
              <a:ext cx="5921280" cy="199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1D4BBFD0-3484-4903-A04F-0D580D8ADC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1280" y="3278160"/>
                <a:ext cx="5952600" cy="21168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F6E8DFD1-4E10-4D90-ABB6-E475670EF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2"/>
    </mc:Choice>
    <mc:Fallback xmlns="">
      <p:transition spd="slow" advTm="14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1322B-49D0-4F75-8DBA-030CF3AF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derriere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413334-6067-45C1-91B9-4FA4C7C4F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dirty="0" err="1"/>
              <a:t>Ou</a:t>
            </a:r>
            <a:r>
              <a:rPr lang="en-US" sz="4800" dirty="0"/>
              <a:t>  </a:t>
            </a:r>
            <a:r>
              <a:rPr lang="en-US" sz="4800" dirty="0" err="1"/>
              <a:t>est</a:t>
            </a:r>
            <a:r>
              <a:rPr lang="en-US" sz="4800" dirty="0"/>
              <a:t>   le garcon ?</a:t>
            </a:r>
          </a:p>
          <a:p>
            <a:r>
              <a:rPr lang="en-US" sz="4800" dirty="0"/>
              <a:t>Le garcon </a:t>
            </a:r>
            <a:r>
              <a:rPr lang="en-US" sz="4800" dirty="0" err="1"/>
              <a:t>est</a:t>
            </a:r>
            <a:r>
              <a:rPr lang="en-US" sz="4800" dirty="0"/>
              <a:t>  </a:t>
            </a:r>
            <a:r>
              <a:rPr lang="en-US" sz="4800" dirty="0">
                <a:solidFill>
                  <a:schemeClr val="accent1"/>
                </a:solidFill>
              </a:rPr>
              <a:t>derriere </a:t>
            </a:r>
            <a:r>
              <a:rPr lang="en-US" sz="4800" dirty="0"/>
              <a:t> la chaise</a:t>
            </a:r>
          </a:p>
        </p:txBody>
      </p:sp>
      <p:pic>
        <p:nvPicPr>
          <p:cNvPr id="5124" name="Picture 4" descr="Preposition - Behind | Prepositions, Clip art, Black, white">
            <a:extLst>
              <a:ext uri="{FF2B5EF4-FFF2-40B4-BE49-F238E27FC236}">
                <a16:creationId xmlns:a16="http://schemas.microsoft.com/office/drawing/2014/main" xmlns="" id="{CB21AE58-EC93-4A84-B28B-2FE8B30EB1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2241905"/>
            <a:ext cx="3672356" cy="39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0DE2DD4-C456-458C-8FF0-5614AC6DFAB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193280" y="2327760"/>
              <a:ext cx="4781880" cy="1564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10DE2DD4-C456-458C-8FF0-5614AC6DFA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7440" y="2264400"/>
                <a:ext cx="4813200" cy="16916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CB587EC4-4928-4FFC-A764-AB845F369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9"/>
    </mc:Choice>
    <mc:Fallback xmlns="">
      <p:transition spd="slow" advTm="14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4A7DA-7D22-465F-8560-90152583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 cote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377355-C01C-412E-9F52-BFD3F46E7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dirty="0"/>
              <a:t> </a:t>
            </a:r>
            <a:r>
              <a:rPr lang="en-US" sz="4800" dirty="0" err="1"/>
              <a:t>ou</a:t>
            </a:r>
            <a:r>
              <a:rPr lang="en-US" sz="4800" dirty="0"/>
              <a:t>  </a:t>
            </a:r>
            <a:r>
              <a:rPr lang="en-US" sz="4800" dirty="0" err="1"/>
              <a:t>est</a:t>
            </a:r>
            <a:r>
              <a:rPr lang="en-US" sz="4800" dirty="0"/>
              <a:t>   la </a:t>
            </a:r>
            <a:r>
              <a:rPr lang="en-US" sz="4800" dirty="0" err="1"/>
              <a:t>fille</a:t>
            </a:r>
            <a:r>
              <a:rPr lang="en-US" sz="4800" dirty="0"/>
              <a:t> ?</a:t>
            </a:r>
          </a:p>
          <a:p>
            <a:r>
              <a:rPr lang="en-US" sz="4800" dirty="0"/>
              <a:t>La </a:t>
            </a:r>
            <a:r>
              <a:rPr lang="en-US" sz="4800" dirty="0" err="1"/>
              <a:t>fille</a:t>
            </a:r>
            <a:r>
              <a:rPr lang="en-US" sz="4800" dirty="0"/>
              <a:t> </a:t>
            </a:r>
            <a:r>
              <a:rPr lang="en-US" sz="4800" dirty="0" err="1"/>
              <a:t>est</a:t>
            </a:r>
            <a:r>
              <a:rPr lang="en-US" sz="4800" dirty="0"/>
              <a:t>  </a:t>
            </a:r>
            <a:r>
              <a:rPr lang="en-US" sz="4800" dirty="0">
                <a:solidFill>
                  <a:schemeClr val="accent1"/>
                </a:solidFill>
              </a:rPr>
              <a:t>a cote   </a:t>
            </a:r>
            <a:r>
              <a:rPr lang="en-US" sz="4800" dirty="0"/>
              <a:t>du garcon</a:t>
            </a:r>
          </a:p>
        </p:txBody>
      </p:sp>
      <p:pic>
        <p:nvPicPr>
          <p:cNvPr id="6146" name="Picture 2" descr="Transparent Children Reading Clipart - School Boy And Girl Cartoon ...">
            <a:extLst>
              <a:ext uri="{FF2B5EF4-FFF2-40B4-BE49-F238E27FC236}">
                <a16:creationId xmlns:a16="http://schemas.microsoft.com/office/drawing/2014/main" xmlns="" id="{DBA362C3-FB65-463A-9774-7E9DE9F810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4CF584-6EA4-4BC5-BA61-A1BE5FA79FB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792600" y="2453040"/>
              <a:ext cx="6221520" cy="202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id="{5C4CF584-6EA4-4BC5-BA61-A1BE5FA79F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6760" y="2389680"/>
                <a:ext cx="6252840" cy="21542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A78DF6F0-F120-4B5F-9511-C24DF5266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3"/>
    </mc:Choice>
    <mc:Fallback xmlns="">
      <p:transition spd="slow" advTm="13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CBE1851-2230-47A9-B000-CE9046EA6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64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7410E9-3E4B-43F9-8443-5679D867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 revoir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3B93832-6514-44F4-849B-5EE2C8A233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erci Beaucoup Thank You Very Much In French Greeting Card Royalty ...">
            <a:extLst>
              <a:ext uri="{FF2B5EF4-FFF2-40B4-BE49-F238E27FC236}">
                <a16:creationId xmlns:a16="http://schemas.microsoft.com/office/drawing/2014/main" xmlns="" id="{A8223A15-2549-4A38-9535-BE2A5B80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99753"/>
            <a:ext cx="5459470" cy="54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25DACCE4-B44C-498E-BD24-9805D6672D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9"/>
    </mc:Choice>
    <mc:Fallback xmlns="">
      <p:transition spd="slow" advTm="5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93</Words>
  <Application>Microsoft Office PowerPoint</Application>
  <PresentationFormat>Custom</PresentationFormat>
  <Paragraphs>21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Ou est -----? Where is -----?</vt:lpstr>
      <vt:lpstr>Sur </vt:lpstr>
      <vt:lpstr>Sous </vt:lpstr>
      <vt:lpstr>Dans </vt:lpstr>
      <vt:lpstr>Devant </vt:lpstr>
      <vt:lpstr>derriere</vt:lpstr>
      <vt:lpstr>A cote</vt:lpstr>
      <vt:lpstr>Au revoir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est -----? Where is -----?</dc:title>
  <dc:creator>Naheda Mreibee</dc:creator>
  <cp:lastModifiedBy>great</cp:lastModifiedBy>
  <cp:revision>5</cp:revision>
  <dcterms:created xsi:type="dcterms:W3CDTF">2020-04-08T15:42:51Z</dcterms:created>
  <dcterms:modified xsi:type="dcterms:W3CDTF">2022-03-02T17:37:10Z</dcterms:modified>
</cp:coreProperties>
</file>