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6" r:id="rId1"/>
  </p:sldMasterIdLst>
  <p:sldIdLst>
    <p:sldId id="276" r:id="rId2"/>
    <p:sldId id="260" r:id="rId3"/>
    <p:sldId id="259" r:id="rId4"/>
    <p:sldId id="269" r:id="rId5"/>
    <p:sldId id="270" r:id="rId6"/>
    <p:sldId id="271" r:id="rId7"/>
    <p:sldId id="26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94" d="100"/>
          <a:sy n="94" d="100"/>
        </p:scale>
        <p:origin x="111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2262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4951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42046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18727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42123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75895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2776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797512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75750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16500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84136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5724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7724" y="2631097"/>
            <a:ext cx="5143500" cy="502742"/>
          </a:xfrm>
        </p:spPr>
        <p:txBody>
          <a:bodyPr>
            <a:noAutofit/>
          </a:bodyPr>
          <a:lstStyle/>
          <a:p>
            <a:r>
              <a:rPr lang="ar-JO" sz="2100" dirty="0"/>
              <a:t>المادة : العلوم </a:t>
            </a:r>
          </a:p>
          <a:p>
            <a:r>
              <a:rPr lang="ar-JO" sz="2100" dirty="0"/>
              <a:t>الصف : السابع</a:t>
            </a:r>
          </a:p>
          <a:p>
            <a:r>
              <a:rPr lang="ar-JO" sz="2100" dirty="0"/>
              <a:t>الوحدة </a:t>
            </a:r>
            <a:r>
              <a:rPr lang="ar-JO" sz="2100" dirty="0" smtClean="0"/>
              <a:t>الخامسة </a:t>
            </a:r>
            <a:r>
              <a:rPr lang="ar-JO" sz="2100" dirty="0"/>
              <a:t>: </a:t>
            </a:r>
            <a:r>
              <a:rPr lang="ar-JO" sz="2100" dirty="0" smtClean="0"/>
              <a:t>القوة والحركة</a:t>
            </a:r>
            <a:endParaRPr lang="ar-JO" sz="2100" dirty="0"/>
          </a:p>
          <a:p>
            <a:r>
              <a:rPr lang="ar-JO" sz="2100" dirty="0"/>
              <a:t>الدرس </a:t>
            </a:r>
            <a:r>
              <a:rPr lang="ar-JO" sz="2100" dirty="0" smtClean="0"/>
              <a:t>الثالث : قوانين نيوتن في الحركة</a:t>
            </a:r>
            <a:endParaRPr lang="ar-JO" sz="2100" dirty="0" smtClean="0"/>
          </a:p>
          <a:p>
            <a:r>
              <a:rPr lang="ar-JO" sz="2100" dirty="0" smtClean="0"/>
              <a:t> </a:t>
            </a:r>
            <a:r>
              <a:rPr lang="ar-JO" sz="2100" dirty="0"/>
              <a:t>من صفحة </a:t>
            </a:r>
            <a:r>
              <a:rPr lang="ar-JO" sz="2100" dirty="0" smtClean="0"/>
              <a:t>136  </a:t>
            </a:r>
            <a:r>
              <a:rPr lang="ar-JO" sz="2100" dirty="0"/>
              <a:t>إلى </a:t>
            </a:r>
            <a:r>
              <a:rPr lang="ar-JO" sz="2100" dirty="0" smtClean="0"/>
              <a:t>139</a:t>
            </a:r>
            <a:endParaRPr lang="ar-JO" sz="2100" dirty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2890918" y="3502223"/>
            <a:ext cx="4515365" cy="1502519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1575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404086" y="5108148"/>
            <a:ext cx="1825652" cy="354736"/>
          </a:xfrm>
          <a:prstGeom prst="rect">
            <a:avLst/>
          </a:prstGeom>
        </p:spPr>
        <p:txBody>
          <a:bodyPr vert="horz" lIns="51435" tIns="25718" rIns="51435" bIns="25718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1575" dirty="0">
                <a:solidFill>
                  <a:srgbClr val="800000"/>
                </a:solidFill>
              </a:rPr>
              <a:t>معلمة المادة : هبة سوداح </a:t>
            </a:r>
            <a:endParaRPr lang="en-US" sz="1575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  <p:pic>
        <p:nvPicPr>
          <p:cNvPr id="8" name="Picture 7" descr="إسحاق نيوتن - ويكي ان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478" y="2996952"/>
            <a:ext cx="209315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1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79577" y="1245062"/>
            <a:ext cx="432048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تطبيقات من حياتنا </a:t>
            </a:r>
          </a:p>
        </p:txBody>
      </p:sp>
      <p:sp>
        <p:nvSpPr>
          <p:cNvPr id="7" name="Oval 6"/>
          <p:cNvSpPr/>
          <p:nvPr/>
        </p:nvSpPr>
        <p:spPr>
          <a:xfrm>
            <a:off x="5363908" y="5157192"/>
            <a:ext cx="223224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فعل</a:t>
            </a:r>
          </a:p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دفع الشخص بقدميه للجدار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02419" y="5016692"/>
            <a:ext cx="2592288" cy="15086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رد فعل</a:t>
            </a:r>
          </a:p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رجوع الشخص للخلف 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276872"/>
            <a:ext cx="2085975" cy="2200275"/>
          </a:xfrm>
          <a:prstGeom prst="rect">
            <a:avLst/>
          </a:prstGeom>
        </p:spPr>
      </p:pic>
      <p:pic>
        <p:nvPicPr>
          <p:cNvPr id="5124" name="Picture 4" descr="Cart Vector at GetDrawings | Free downloa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0336" r="-1186" b="9931"/>
          <a:stretch/>
        </p:blipFill>
        <p:spPr bwMode="auto">
          <a:xfrm>
            <a:off x="5364088" y="2492896"/>
            <a:ext cx="2016224" cy="2118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52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79712" y="960090"/>
            <a:ext cx="432048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تطبيقات من حياتنا </a:t>
            </a:r>
          </a:p>
        </p:txBody>
      </p:sp>
      <p:sp>
        <p:nvSpPr>
          <p:cNvPr id="10" name="Oval 9"/>
          <p:cNvSpPr/>
          <p:nvPr/>
        </p:nvSpPr>
        <p:spPr>
          <a:xfrm>
            <a:off x="502418" y="4077072"/>
            <a:ext cx="7453957" cy="244827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القوتان متساويتان في المقدار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ومتعاكستين في الاتجاه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لكن </a:t>
            </a:r>
            <a:r>
              <a:rPr lang="ar-JO" sz="2400" dirty="0" smtClean="0">
                <a:solidFill>
                  <a:srgbClr val="FF0000"/>
                </a:solidFill>
              </a:rPr>
              <a:t>لا تساوي صفر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لا نهما تؤثران في </a:t>
            </a:r>
            <a:r>
              <a:rPr lang="ar-JO" sz="2400" dirty="0" smtClean="0">
                <a:solidFill>
                  <a:srgbClr val="FF0000"/>
                </a:solidFill>
              </a:rPr>
              <a:t>جسمين مختلفين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6012160" y="2492896"/>
            <a:ext cx="93610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dirty="0" smtClean="0">
                <a:solidFill>
                  <a:schemeClr val="tx1"/>
                </a:solidFill>
              </a:rPr>
              <a:t>1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403648" y="2492896"/>
            <a:ext cx="936104" cy="86409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dirty="0" smtClean="0">
                <a:solidFill>
                  <a:schemeClr val="tx1"/>
                </a:solidFill>
              </a:rPr>
              <a:t>2</a:t>
            </a:r>
            <a:endParaRPr lang="en-US" sz="40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555776" y="2708920"/>
            <a:ext cx="316835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627784" y="3068960"/>
            <a:ext cx="309634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203848" y="1988840"/>
            <a:ext cx="216006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F 12 </a:t>
            </a:r>
            <a:r>
              <a:rPr lang="ar-JO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ar-JO" sz="2800" dirty="0" smtClean="0">
                <a:solidFill>
                  <a:schemeClr val="accent1">
                    <a:lumMod val="50000"/>
                  </a:schemeClr>
                </a:solidFill>
              </a:rPr>
              <a:t>الفعل 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03848" y="3284984"/>
            <a:ext cx="216006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F 21</a:t>
            </a:r>
            <a:r>
              <a:rPr lang="ar-JO" sz="2800" dirty="0" smtClean="0">
                <a:solidFill>
                  <a:srgbClr val="00B050"/>
                </a:solidFill>
              </a:rPr>
              <a:t> رد الفعل </a:t>
            </a:r>
            <a:endParaRPr lang="en-US" sz="2800" dirty="0">
              <a:solidFill>
                <a:srgbClr val="00B05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67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67744" y="1268760"/>
            <a:ext cx="4661285" cy="18159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وضح العلاقة بين الحركة والقوة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من خلال قوانين الحركة الثلاث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التي تبين كيف تتاثر حركة الاجسام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بالقوى المؤثرة فيها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050" name="Picture 2" descr="Newton's laws of motion Newton's second law of motion Force Statute  Acceleration, dynamics, mechanics png | PNGEg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40968"/>
            <a:ext cx="2788834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val 15"/>
          <p:cNvSpPr/>
          <p:nvPr/>
        </p:nvSpPr>
        <p:spPr>
          <a:xfrm>
            <a:off x="3275856" y="3681028"/>
            <a:ext cx="4091015" cy="1836204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وحدة قياس القوة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نيوتن 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N</a:t>
            </a:r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نسبة الى العالم نيوتن 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99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3688" y="2132856"/>
            <a:ext cx="4896544" cy="684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قانون نيوتن الاول في الحركة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19672" y="3501008"/>
            <a:ext cx="5328592" cy="19442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الجسم الساكن يبقى ساكنا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والجسم المتحرك يبقى متحركا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بنفس السرعة والاتجاه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ما لم تؤثر فيه قوى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ar-JO" sz="2400" dirty="0" smtClean="0">
                <a:solidFill>
                  <a:schemeClr val="tx1"/>
                </a:solidFill>
              </a:rPr>
              <a:t>خارجية ( غير متزنة 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89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23728" y="2204864"/>
            <a:ext cx="5688632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ان الكرة ساكنة ولن تبدا بالحركة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ما لم تؤثر فيها قوة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فاذا دفعها اللاعب فانها تتحرك</a:t>
            </a:r>
          </a:p>
        </p:txBody>
      </p:sp>
      <p:sp>
        <p:nvSpPr>
          <p:cNvPr id="16" name="Oval 15"/>
          <p:cNvSpPr/>
          <p:nvPr/>
        </p:nvSpPr>
        <p:spPr>
          <a:xfrm>
            <a:off x="2987824" y="692696"/>
            <a:ext cx="2990975" cy="124213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الجسم الساكن </a:t>
            </a:r>
          </a:p>
        </p:txBody>
      </p:sp>
      <p:pic>
        <p:nvPicPr>
          <p:cNvPr id="2" name="Picture 2" descr="كرة القدم, كرة القدم في الملعب, مجال ألعاب القوى صورة بابوا نيو غينيا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4797152"/>
            <a:ext cx="1902024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أفضل, كرة القدم الكرة القدم, خيال, عزل عزل, الخلفية Clipart | k27143503 |  Fotosearc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357026"/>
            <a:ext cx="1526009" cy="1593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Lovepik- صورة PSD-610911593 id الرسومات بحث - صور ولد صغير لطيف يلعب كرة  القدم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353701"/>
            <a:ext cx="1262783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solated soccer ball in goal net ... | Stock vector | Colourbox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146" y="4056210"/>
            <a:ext cx="2195463" cy="21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62375" y="1772816"/>
            <a:ext cx="6696744" cy="21602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على سطح الارض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الكرة المتحركة ستبقى متحركة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ما لم تؤثر عليها قوة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لكن بعد فترة الكرة ستتوقف بسبب قوة خارجية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( قوة الاحتكاك ) </a:t>
            </a:r>
          </a:p>
        </p:txBody>
      </p:sp>
      <p:sp>
        <p:nvSpPr>
          <p:cNvPr id="16" name="Oval 15"/>
          <p:cNvSpPr/>
          <p:nvPr/>
        </p:nvSpPr>
        <p:spPr>
          <a:xfrm>
            <a:off x="2699792" y="593475"/>
            <a:ext cx="3528392" cy="86409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الجسم المتحرك </a:t>
            </a:r>
          </a:p>
        </p:txBody>
      </p:sp>
      <p:pic>
        <p:nvPicPr>
          <p:cNvPr id="2" name="Picture 2" descr="كرة القدم, كرة القدم في الملعب, مجال ألعاب القوى صورة بابوا نيو غينيا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64088" y="5112397"/>
            <a:ext cx="1902024" cy="106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Lovepik- صورة PSD-610911593 id الرسومات بحث - صور ولد صغير لطيف يلعب كرة  القدم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365104"/>
            <a:ext cx="1262783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539552" y="3789040"/>
            <a:ext cx="4091015" cy="268229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في الفضاء الخارجي</a:t>
            </a:r>
          </a:p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 لو رميت جسما سيبقى يتحرك للابد بالسرعة نفسها وبالاتجاه نفسه لانه لا يوجد قوة احتكاك </a:t>
            </a:r>
            <a:endParaRPr lang="ar-JO" sz="2800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54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79712" y="1628800"/>
            <a:ext cx="4896544" cy="684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قانون نيوتن الثاني في الحركة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91680" y="3140968"/>
            <a:ext cx="5328592" cy="19442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ان التغير في سرعة اي جسم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يعتمد على </a:t>
            </a:r>
            <a:r>
              <a:rPr lang="ar-JO" sz="2400" dirty="0" smtClean="0">
                <a:solidFill>
                  <a:srgbClr val="FF0000"/>
                </a:solidFill>
              </a:rPr>
              <a:t>كتلته</a:t>
            </a:r>
            <a:r>
              <a:rPr lang="ar-JO" sz="24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وعلى </a:t>
            </a:r>
            <a:r>
              <a:rPr lang="ar-JO" sz="2400" dirty="0" smtClean="0">
                <a:solidFill>
                  <a:srgbClr val="FF0000"/>
                </a:solidFill>
              </a:rPr>
              <a:t>القوة المحصلة المؤثرة فيه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8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71800" y="536465"/>
            <a:ext cx="360040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أي الصندوقين ستتغير سرعته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بشكل أكبر ؟؟ ولماذا ؟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3074" name="Picture 2" descr="منهاجي - متعة التعليم الهادف - القوة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30" r="821" b="18211"/>
          <a:stretch/>
        </p:blipFill>
        <p:spPr bwMode="auto">
          <a:xfrm>
            <a:off x="3995936" y="1916832"/>
            <a:ext cx="2376264" cy="162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منهاجي - متعة التعليم الهادف - القوة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30" r="821" b="18211"/>
          <a:stretch/>
        </p:blipFill>
        <p:spPr bwMode="auto">
          <a:xfrm>
            <a:off x="4029212" y="4365104"/>
            <a:ext cx="2376264" cy="162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6588224" y="2730922"/>
            <a:ext cx="237626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588224" y="5179194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427984" y="2492896"/>
            <a:ext cx="5040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أ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27984" y="4927166"/>
            <a:ext cx="5040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79512" y="2060848"/>
            <a:ext cx="2808312" cy="367240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الصندوق أ </a:t>
            </a:r>
          </a:p>
          <a:p>
            <a:pPr algn="ctr"/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لان القوة المحصلة المؤثرة فيه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أكبر من القوة المحصلة في الصندوق ب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46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95736" y="555681"/>
            <a:ext cx="3888432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أي الصندوقين ستتغير سرعته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بشكل أكبر ؟؟ ولماذا ؟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3074" name="Picture 2" descr="منهاجي - متعة التعليم الهادف - القوة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30" r="821" b="18211"/>
          <a:stretch/>
        </p:blipFill>
        <p:spPr bwMode="auto">
          <a:xfrm>
            <a:off x="3995936" y="1930833"/>
            <a:ext cx="2376264" cy="162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منهاجي - متعة التعليم الهادف - القوة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30" r="821" b="18211"/>
          <a:stretch/>
        </p:blipFill>
        <p:spPr bwMode="auto">
          <a:xfrm>
            <a:off x="3973632" y="4927166"/>
            <a:ext cx="2376264" cy="162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H="1">
            <a:off x="6372200" y="5877272"/>
            <a:ext cx="237626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067944" y="2492896"/>
            <a:ext cx="5040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أ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27984" y="5371135"/>
            <a:ext cx="469941" cy="506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01805" y="3645024"/>
            <a:ext cx="2174208" cy="27358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الصندوق ب</a:t>
            </a:r>
          </a:p>
          <a:p>
            <a:pPr algn="ctr"/>
            <a:endParaRPr lang="ar-JO" sz="2400" dirty="0" smtClean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لان كتلته أقل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من كتلة  الصندوق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ar-JO" sz="2400" smtClean="0">
                <a:solidFill>
                  <a:schemeClr val="tx1"/>
                </a:solidFill>
              </a:rPr>
              <a:t>أ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6444208" y="2708920"/>
            <a:ext cx="237626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Picture 2" descr="منهاجي - متعة التعليم الهادف - القوة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30" t="2914" r="24005" b="24743"/>
          <a:stretch/>
        </p:blipFill>
        <p:spPr bwMode="auto">
          <a:xfrm>
            <a:off x="2699792" y="1988840"/>
            <a:ext cx="1368152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33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7704" y="1484784"/>
            <a:ext cx="4896544" cy="684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قانون نيوتن الثالث في الحركة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91680" y="2996952"/>
            <a:ext cx="5328592" cy="19442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لكل فعل رد فعل مساو له في المقدار ومعاكس له في الاتجاه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95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274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الكهرباء السكونية</dc:title>
  <dc:creator>windows</dc:creator>
  <cp:lastModifiedBy>ADMIN</cp:lastModifiedBy>
  <cp:revision>79</cp:revision>
  <dcterms:created xsi:type="dcterms:W3CDTF">2015-09-04T16:31:39Z</dcterms:created>
  <dcterms:modified xsi:type="dcterms:W3CDTF">2022-11-27T17:18:41Z</dcterms:modified>
</cp:coreProperties>
</file>