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9" r:id="rId2"/>
    <p:sldId id="256" r:id="rId3"/>
    <p:sldId id="260" r:id="rId4"/>
    <p:sldId id="262" r:id="rId5"/>
    <p:sldId id="268" r:id="rId6"/>
    <p:sldId id="269" r:id="rId7"/>
    <p:sldId id="271" r:id="rId8"/>
    <p:sldId id="305" r:id="rId9"/>
    <p:sldId id="276" r:id="rId10"/>
    <p:sldId id="278" r:id="rId11"/>
    <p:sldId id="280" r:id="rId12"/>
    <p:sldId id="281" r:id="rId13"/>
    <p:sldId id="30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6C0DD-542C-4F8D-8FE5-A1E404BE3EB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CE5A9-E50D-4F99-8E5B-57A85713C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1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75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47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7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61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1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C675-1B53-4209-AE38-DD40630D1D2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C8A9-CD74-486A-B052-200E87DB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5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C675-1B53-4209-AE38-DD40630D1D2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C8A9-CD74-486A-B052-200E87DB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70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C675-1B53-4209-AE38-DD40630D1D2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C8A9-CD74-486A-B052-200E87DB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7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C675-1B53-4209-AE38-DD40630D1D2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C8A9-CD74-486A-B052-200E87DB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21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C675-1B53-4209-AE38-DD40630D1D2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C8A9-CD74-486A-B052-200E87DB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0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C675-1B53-4209-AE38-DD40630D1D2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C8A9-CD74-486A-B052-200E87DB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0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C675-1B53-4209-AE38-DD40630D1D2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C8A9-CD74-486A-B052-200E87DB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4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C675-1B53-4209-AE38-DD40630D1D2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C8A9-CD74-486A-B052-200E87DB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8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C675-1B53-4209-AE38-DD40630D1D2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C8A9-CD74-486A-B052-200E87DB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9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C675-1B53-4209-AE38-DD40630D1D2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C8A9-CD74-486A-B052-200E87DB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48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FC675-1B53-4209-AE38-DD40630D1D2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C8A9-CD74-486A-B052-200E87DB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9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FC675-1B53-4209-AE38-DD40630D1D2F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EC8A9-CD74-486A-B052-200E87DB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1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12.gif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1.m4a"/><Relationship Id="rId7" Type="http://schemas.openxmlformats.org/officeDocument/2006/relationships/image" Target="../media/image13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6.gif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7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9.gif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1295400" y="990600"/>
            <a:ext cx="9448800" cy="3429000"/>
          </a:xfrm>
          <a:prstGeom prst="wave">
            <a:avLst>
              <a:gd name="adj1" fmla="val 14378"/>
              <a:gd name="adj2" fmla="val -63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0749" y="1676400"/>
            <a:ext cx="647965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حرف الصـاد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02927" y="3886200"/>
            <a:ext cx="3038011" cy="2646878"/>
          </a:xfrm>
          <a:prstGeom prst="rect">
            <a:avLst/>
          </a:prstGeom>
        </p:spPr>
        <p:txBody>
          <a:bodyPr wrap="none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ar-JO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ص </a:t>
            </a:r>
            <a:endParaRPr lang="en-US" sz="1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464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7917">
        <p15:prstTrans prst="peelOff"/>
      </p:transition>
    </mc:Choice>
    <mc:Fallback>
      <p:transition spd="slow" advTm="17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72691" y="3346268"/>
            <a:ext cx="578395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19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صِ</a:t>
            </a:r>
            <a:r>
              <a:rPr lang="ar-JO" sz="19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نارَةُ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65957" y="152401"/>
            <a:ext cx="1387868" cy="2570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99 Neighbors Sticker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152401"/>
            <a:ext cx="4043715" cy="357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7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1852">
        <p14:warp dir="in"/>
      </p:transition>
    </mc:Choice>
    <mc:Fallback>
      <p:transition spd="slow" advTm="51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8333 L -0.00365 0.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56444" y="517432"/>
            <a:ext cx="1387868" cy="2570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70285" y="2360024"/>
            <a:ext cx="5908990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23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صِ</a:t>
            </a:r>
            <a:r>
              <a:rPr lang="ar-JO" sz="23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فْـرُ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35" y="310924"/>
            <a:ext cx="2701081" cy="27769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78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7026">
        <p14:switch dir="r"/>
      </p:transition>
    </mc:Choice>
    <mc:Fallback>
      <p:transition spd="slow" advTm="37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8333 L -0.00365 0.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989" y="152400"/>
            <a:ext cx="9115425" cy="670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79519" y="178159"/>
            <a:ext cx="450636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28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صِ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19200" y="533401"/>
            <a:ext cx="1387868" cy="2570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58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035">
        <p14:flythrough/>
      </p:transition>
    </mc:Choice>
    <mc:Fallback>
      <p:transition spd="slow" advTm="70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8333 L -0.00365 0.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>
            <a:off x="7094827" y="1110660"/>
            <a:ext cx="2747113" cy="2514600"/>
          </a:xfrm>
          <a:prstGeom prst="cube">
            <a:avLst>
              <a:gd name="adj" fmla="val 1424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2710748" y="1110660"/>
            <a:ext cx="2898328" cy="2514600"/>
          </a:xfrm>
          <a:prstGeom prst="cube">
            <a:avLst>
              <a:gd name="adj" fmla="val 1424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3"/>
          <p:cNvSpPr/>
          <p:nvPr/>
        </p:nvSpPr>
        <p:spPr>
          <a:xfrm>
            <a:off x="3762102" y="3976380"/>
            <a:ext cx="2926081" cy="2514600"/>
          </a:xfrm>
          <a:prstGeom prst="cube">
            <a:avLst>
              <a:gd name="adj" fmla="val 1424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18305" y="1599618"/>
            <a:ext cx="175240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صَ</a:t>
            </a:r>
            <a:endParaRPr lang="en-US" sz="11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9912" y="4302656"/>
            <a:ext cx="175240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صِ</a:t>
            </a:r>
            <a:endParaRPr lang="en-US" sz="11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68436" y="1599618"/>
            <a:ext cx="175240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صُ</a:t>
            </a:r>
            <a:endParaRPr lang="en-US" sz="11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26186" y="3976380"/>
            <a:ext cx="1040164" cy="192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878" y="1274255"/>
            <a:ext cx="1181062" cy="218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57" y="400603"/>
            <a:ext cx="1373951" cy="19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0483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5999">
        <p15:prstTrans prst="drape"/>
      </p:transition>
    </mc:Choice>
    <mc:Fallback>
      <p:transition spd="slow" advTm="15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10254 L 0.00534 -0.08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11667 -0.0018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6266" y="1726474"/>
            <a:ext cx="9996647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1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أصوات </a:t>
            </a:r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حرف </a:t>
            </a:r>
            <a:r>
              <a:rPr lang="ar-JO" sz="1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الصاد</a:t>
            </a:r>
          </a:p>
          <a:p>
            <a:pPr algn="ctr"/>
            <a:r>
              <a:rPr lang="ar-JO" sz="1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مع المد القصير</a:t>
            </a:r>
            <a:endParaRPr lang="ar-JO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5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8"/>
    </mc:Choice>
    <mc:Fallback>
      <p:transition spd="slow" advTm="3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>
            <a:off x="7094827" y="1110660"/>
            <a:ext cx="2747113" cy="2514600"/>
          </a:xfrm>
          <a:prstGeom prst="cube">
            <a:avLst>
              <a:gd name="adj" fmla="val 1424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be 2"/>
          <p:cNvSpPr/>
          <p:nvPr/>
        </p:nvSpPr>
        <p:spPr>
          <a:xfrm>
            <a:off x="2710748" y="1110660"/>
            <a:ext cx="2898328" cy="2514600"/>
          </a:xfrm>
          <a:prstGeom prst="cube">
            <a:avLst>
              <a:gd name="adj" fmla="val 1424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3"/>
          <p:cNvSpPr/>
          <p:nvPr/>
        </p:nvSpPr>
        <p:spPr>
          <a:xfrm>
            <a:off x="3762102" y="3976380"/>
            <a:ext cx="2926081" cy="2514600"/>
          </a:xfrm>
          <a:prstGeom prst="cube">
            <a:avLst>
              <a:gd name="adj" fmla="val 1424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18305" y="1599618"/>
            <a:ext cx="175240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صَ</a:t>
            </a:r>
            <a:endParaRPr lang="en-US" sz="11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59912" y="4302656"/>
            <a:ext cx="175240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صِ</a:t>
            </a:r>
            <a:endParaRPr lang="en-US" sz="11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68436" y="1599618"/>
            <a:ext cx="175240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صُ</a:t>
            </a:r>
            <a:endParaRPr lang="en-US" sz="11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26186" y="3976380"/>
            <a:ext cx="1040164" cy="192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878" y="1274255"/>
            <a:ext cx="1181062" cy="218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57" y="400603"/>
            <a:ext cx="1373951" cy="196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937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1162">
        <p15:prstTrans prst="drape"/>
      </p:transition>
    </mc:Choice>
    <mc:Fallback>
      <p:transition spd="slow" advTm="21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10254 L 0.00534 -0.08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11667 -0.0018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76559" y="2842797"/>
            <a:ext cx="668324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2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2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صَـ</a:t>
            </a:r>
            <a:r>
              <a:rPr lang="ar-JO" sz="2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يادُ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799" y="1105437"/>
            <a:ext cx="1234294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isherman - UpLab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38" y="-129387"/>
            <a:ext cx="5275805" cy="324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306660"/>
      </p:ext>
    </p:extLst>
  </p:cSld>
  <p:clrMapOvr>
    <a:masterClrMapping/>
  </p:clrMapOvr>
  <p:transition spd="slow" advTm="4062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065E-7 -3.33333E-6 L -0.00326 -0.15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04860" y="3115491"/>
            <a:ext cx="535114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19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</a:rPr>
              <a:t>بَـ</a:t>
            </a:r>
            <a:r>
              <a:rPr lang="ar-JO" sz="19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صَـ</a:t>
            </a:r>
            <a:r>
              <a:rPr lang="ar-JO" sz="19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لُ</a:t>
            </a:r>
            <a:endParaRPr lang="ar-JO" sz="19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731" y="1143000"/>
            <a:ext cx="1234294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artoon Onion Png ، المتجهات ، PSD ، قصاصة فنية , تحميل مجاني |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1" y="175531"/>
            <a:ext cx="2220294" cy="246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Onion Png ، المتجهات ، PSD ، قصاصة فنية , تحميل مجاني |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686" y="629195"/>
            <a:ext cx="2242880" cy="248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73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1009">
        <p14:doors dir="vert"/>
      </p:transition>
    </mc:Choice>
    <mc:Fallback>
      <p:transition spd="slow" advTm="210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065E-7 -3.33333E-6 L -0.00326 -0.15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89" y="152400"/>
            <a:ext cx="9115425" cy="6705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990601"/>
            <a:ext cx="7267628" cy="45089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28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صَ</a:t>
            </a:r>
            <a:endParaRPr lang="ar-JO" sz="287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743200"/>
            <a:ext cx="1234294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688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8085">
        <p15:prstTrans prst="wind"/>
      </p:transition>
    </mc:Choice>
    <mc:Fallback>
      <p:transition spd="slow" advTm="80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9495E-6 3.33333E-6 L -0.00691 -0.233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32611" y="3672840"/>
            <a:ext cx="6572632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صُـ</a:t>
            </a:r>
            <a:r>
              <a:rPr lang="ar-JO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نْـدوقُ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977" y="1110344"/>
            <a:ext cx="1570072" cy="1837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ag For Underwater Treasure Chest Animated Gif : 25 Memes For People Who  Love Horses Cuteness. How To Nail Your Marriage Proposal With A Homemade.  Treasure Chest By Yanichkin Dribbble - Low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2" y="155226"/>
            <a:ext cx="3400697" cy="267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99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9267">
        <p14:gallery dir="l"/>
      </p:transition>
    </mc:Choice>
    <mc:Fallback>
      <p:transition spd="slow" advTm="392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3 -0.0007 L 0.12321 -0.00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7407" y="2779961"/>
            <a:ext cx="8109318" cy="40780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JO" sz="25900" b="1" dirty="0" smtClean="0">
                <a:solidFill>
                  <a:schemeClr val="accent5">
                    <a:lumMod val="75000"/>
                  </a:schemeClr>
                </a:solidFill>
              </a:rPr>
              <a:t>قَـمي</a:t>
            </a:r>
            <a:r>
              <a:rPr lang="ar-JO" sz="25900" b="1" dirty="0" smtClean="0">
                <a:solidFill>
                  <a:schemeClr val="accent1"/>
                </a:solidFill>
              </a:rPr>
              <a:t>ص</a:t>
            </a:r>
            <a:r>
              <a:rPr lang="ar-JO" sz="25900" b="1" dirty="0" smtClean="0">
                <a:solidFill>
                  <a:schemeClr val="accent6"/>
                </a:solidFill>
              </a:rPr>
              <a:t>ُ</a:t>
            </a:r>
            <a:endParaRPr lang="ar-JO" sz="25900" b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046" y="540312"/>
            <a:ext cx="1570072" cy="1837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Tshirt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6" y="209005"/>
            <a:ext cx="3163971" cy="316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79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6702">
        <p14:prism isInverted="1"/>
      </p:transition>
    </mc:Choice>
    <mc:Fallback>
      <p:transition spd="slow" advTm="267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3 -0.0007 L 0.12321 -0.00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1" y="116983"/>
            <a:ext cx="9115425" cy="6705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90509" y="914400"/>
            <a:ext cx="5304657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JO" sz="3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صُ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28" y="457201"/>
            <a:ext cx="1570072" cy="1837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73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594">
        <p14:ripple/>
      </p:transition>
    </mc:Choice>
    <mc:Fallback>
      <p:transition spd="slow" advTm="85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0.00069 L 0.1232 -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1.9|2.3|2.3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8|3.1|3.4|2.8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39</Words>
  <Application>Microsoft Office PowerPoint</Application>
  <PresentationFormat>Widescreen</PresentationFormat>
  <Paragraphs>24</Paragraphs>
  <Slides>13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 Unicode MS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Magic Systems</dc:creator>
  <cp:lastModifiedBy>Magic Systems</cp:lastModifiedBy>
  <cp:revision>4</cp:revision>
  <dcterms:created xsi:type="dcterms:W3CDTF">2025-11-24T17:45:17Z</dcterms:created>
  <dcterms:modified xsi:type="dcterms:W3CDTF">2025-11-27T12:28:13Z</dcterms:modified>
</cp:coreProperties>
</file>