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62" r:id="rId10"/>
    <p:sldId id="263" r:id="rId11"/>
    <p:sldId id="264" r:id="rId12"/>
    <p:sldId id="267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3CA4-C629-4E08-A24A-B3B11606A01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B8E-C776-4A93-9995-5C274149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8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3CA4-C629-4E08-A24A-B3B11606A01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B8E-C776-4A93-9995-5C274149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5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3CA4-C629-4E08-A24A-B3B11606A01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B8E-C776-4A93-9995-5C274149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5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3CA4-C629-4E08-A24A-B3B11606A01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B8E-C776-4A93-9995-5C274149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1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3CA4-C629-4E08-A24A-B3B11606A01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B8E-C776-4A93-9995-5C274149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3CA4-C629-4E08-A24A-B3B11606A01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B8E-C776-4A93-9995-5C274149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3CA4-C629-4E08-A24A-B3B11606A01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B8E-C776-4A93-9995-5C274149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3CA4-C629-4E08-A24A-B3B11606A01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B8E-C776-4A93-9995-5C274149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3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3CA4-C629-4E08-A24A-B3B11606A01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B8E-C776-4A93-9995-5C274149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3CA4-C629-4E08-A24A-B3B11606A01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B8E-C776-4A93-9995-5C274149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1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3CA4-C629-4E08-A24A-B3B11606A01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B8E-C776-4A93-9995-5C274149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2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3CA4-C629-4E08-A24A-B3B11606A01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E0B8E-C776-4A93-9995-5C274149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9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تفضيل إذهب للأعلى وللأسفل كاهن الصانع موعد مهم جير عربة لبيع الرمان كرتون  - pedarjoon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0" y="152400"/>
            <a:ext cx="3200400" cy="6553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8000" dirty="0" smtClean="0">
                <a:solidFill>
                  <a:schemeClr val="tx1"/>
                </a:solidFill>
              </a:rPr>
              <a:t>الرمانةُ الخضراء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9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3886200" cy="617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0" y="381000"/>
            <a:ext cx="36576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رُ</a:t>
            </a:r>
            <a:r>
              <a:rPr lang="ar-JO" sz="138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مان</a:t>
            </a:r>
            <a:r>
              <a:rPr lang="ar-JO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ُ</a:t>
            </a:r>
            <a:endParaRPr 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17155" y="2554161"/>
            <a:ext cx="7857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9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رُ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558944-B139-35D6-D7E7-F948B6CE90F0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15" y="2971800"/>
            <a:ext cx="2542540" cy="29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1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57200"/>
            <a:ext cx="3502800" cy="624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0" y="381000"/>
            <a:ext cx="36576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رِ</a:t>
            </a:r>
            <a:r>
              <a:rPr lang="ar-JO" sz="138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مال</a:t>
            </a:r>
            <a:r>
              <a:rPr lang="ar-JO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ُ</a:t>
            </a:r>
            <a:endParaRPr 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17155" y="2554161"/>
            <a:ext cx="7857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9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رِ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726E1D-E0A7-546A-60D2-1EFEA8188F64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8600" y="2554161"/>
            <a:ext cx="2933700" cy="366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3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9400" y="838200"/>
            <a:ext cx="19497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9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رَ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838200"/>
            <a:ext cx="7857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9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رُ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838200"/>
            <a:ext cx="7857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9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رِ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2472" y="3429000"/>
            <a:ext cx="1567612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239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</a:t>
            </a:r>
            <a:endParaRPr lang="en-US" sz="239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D4C55A-AAF4-62F4-78BC-0E60C372BF8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34" y="2482215"/>
            <a:ext cx="1578014" cy="1893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558944-B139-35D6-D7E7-F948B6CE90F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24" y="2407860"/>
            <a:ext cx="1639685" cy="1967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6726E1D-E0A7-546A-60D2-1EFEA8188F64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06" y="2407860"/>
            <a:ext cx="1531794" cy="196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4128000" cy="624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6800" y="1981200"/>
            <a:ext cx="36576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رَ</a:t>
            </a:r>
            <a:r>
              <a:rPr lang="ar-JO" sz="1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جلُ</a:t>
            </a:r>
            <a:endParaRPr 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857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914400"/>
            <a:ext cx="693420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3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رَ</a:t>
            </a:r>
            <a:r>
              <a:rPr lang="ar-JO" sz="3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جُلُ</a:t>
            </a:r>
            <a:endParaRPr lang="en-US" sz="7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69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839200" cy="651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26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54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75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915400" cy="644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52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839200" cy="679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70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66386"/>
            <a:ext cx="4128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3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64299"/>
            <a:ext cx="3886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3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258" y="381000"/>
            <a:ext cx="3502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6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4128000" cy="624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0" y="381000"/>
            <a:ext cx="36576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رَ</a:t>
            </a:r>
            <a:r>
              <a:rPr lang="ar-JO" sz="1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جلُ</a:t>
            </a:r>
            <a:endParaRPr 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17155" y="2554161"/>
            <a:ext cx="7857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9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رَ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D4C55A-AAF4-62F4-78BC-0E60C372BF8F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86" y="2667000"/>
            <a:ext cx="2167255" cy="26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54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2022-09-25T10:25:44Z</dcterms:created>
  <dcterms:modified xsi:type="dcterms:W3CDTF">2022-11-13T07:47:38Z</dcterms:modified>
</cp:coreProperties>
</file>