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302" r:id="rId2"/>
    <p:sldId id="305" r:id="rId3"/>
    <p:sldId id="260" r:id="rId4"/>
    <p:sldId id="306" r:id="rId5"/>
    <p:sldId id="309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Untitled Section" id="{EAD15ED4-2E6B-44B6-A425-F7A00F0B5527}">
          <p14:sldIdLst>
            <p14:sldId id="302"/>
            <p14:sldId id="305"/>
            <p14:sldId id="260"/>
            <p14:sldId id="306"/>
            <p14:sldId id="309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0000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9" d="100"/>
          <a:sy n="89" d="100"/>
        </p:scale>
        <p:origin x="43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2242BD-C74F-4265-9A63-768DF7868446}" type="datetimeFigureOut">
              <a:rPr lang="en-US" smtClean="0"/>
              <a:t>11/18/2023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ED4CA5-62FC-4137-B912-51264736EE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0105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ED3E625-0DF5-411C-AA18-75676E7311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ECBC76D3-9F69-47CD-BE70-0736F549FEE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3551B045-E873-4D60-BC74-407EA5EB73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46BE9-60AC-4CAF-AB37-4A83A812F825}" type="datetime1">
              <a:rPr lang="en-US" smtClean="0"/>
              <a:t>11/18/2023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4A1D0ED-8672-4922-A736-FEE4636B2B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DB87509-CEDA-4C32-B7CB-5DDEE48A57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1941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A3BFD09-6619-4167-B972-E40905AE05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FD55C0AC-4480-4027-9977-5F7B410653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94053700-A242-47BD-A9A5-4B12D0D261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BCD9F-2871-4AE5-8C8A-38C47F5E23C2}" type="datetime1">
              <a:rPr lang="en-US" smtClean="0"/>
              <a:t>11/18/2023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6640580B-0B77-4918-8D82-4DC8653F88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365F5C5B-4B5F-4DD4-869B-844B27389E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13580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A4717D89-F387-41AF-A428-D1FED356362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13394A5E-35AB-4153-99DC-E9C535D398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BD12C3EF-7082-4587-A688-78C55FF375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11373-8F06-4BC3-ACDA-A621E6093168}" type="datetime1">
              <a:rPr lang="en-US" smtClean="0"/>
              <a:t>11/18/2023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A3C1F59-C6A6-44FA-B0EA-989393C211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E04DDFE0-4AEF-4C7F-898C-B8893C25C7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00846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C7703B7-0D63-4F9E-9A67-0CE722254E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7218CDA-86B6-4348-8AE2-0A2F7B9664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A8039F79-E0DF-4FB6-8328-69A6E86785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87DAA-FC75-40A8-9821-A01E976EA999}" type="datetime1">
              <a:rPr lang="en-US" smtClean="0"/>
              <a:t>11/18/2023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D7D52F05-5F26-4801-9D24-481713B27A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27DB1CD-CDA3-4B90-8C8F-FAAF6CD3DF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17994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B1378F1-C0C3-42C4-B107-BF35C48BBB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452161CF-0D0D-40A6-9E1A-BAD151C488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581197B0-798F-481F-A2A0-402622B856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BD2D7-65E6-4688-9B31-0392A5713192}" type="datetime1">
              <a:rPr lang="en-US" smtClean="0"/>
              <a:t>11/18/2023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BC447715-A379-4987-A080-4F06185A3D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3529C04-4ED7-4A7D-A1D0-4C43256DB3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17817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764F4E5-68C5-4A97-B674-BA85F83DA2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A79A16F-074C-4CBB-8B33-98001135528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D3CABE12-04F7-4E9A-B46D-0C0665255E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81660DCF-F944-4AD9-A71F-8705B98AB6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16C6C-A1C9-45A1-AE0C-C567F0C15942}" type="datetime1">
              <a:rPr lang="en-US" smtClean="0"/>
              <a:t>11/18/2023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56B8AA68-00DE-45EA-AB35-8E88993838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B12DED15-B566-4889-9C37-27D37F5F01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52430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06C4500-9148-4229-8829-2487D3B7E2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D3363935-C5EA-40F6-878B-25F8D75D2E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D0C73FC8-91A1-425F-91E6-CB99BBD2AF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966E98A4-415B-4FAB-ADF9-F9F593849CF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3EE88B93-56AB-488E-9722-341892EBB1C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7F3B9D98-24AC-4699-B7E2-B1D546ED7F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9105E-288F-45A1-8C57-F58621C3C7E0}" type="datetime1">
              <a:rPr lang="en-US" smtClean="0"/>
              <a:t>11/18/2023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970714C7-537A-4184-837A-1D3B84835C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E99C2742-5A0E-4410-BEC0-222134304A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94995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2526866-2E03-4D09-93DE-413CFFBD67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04442ED5-AE9B-4CC3-9635-AB392900AC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55691-8CBE-44C1-87E0-4FBFD0204096}" type="datetime1">
              <a:rPr lang="en-US" smtClean="0"/>
              <a:t>11/18/2023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31C6D7CB-F3A1-4ECB-B093-3E4B420266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DCCA2777-1841-43A4-A882-A65DA003F6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41365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86A8DE61-6B7A-4A66-8488-8B4D65D2FC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40B94-EE5E-4FB3-AE4C-6100C56C8A9E}" type="datetime1">
              <a:rPr lang="en-US" smtClean="0"/>
              <a:t>11/18/2023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159F8479-CF51-4D82-964C-799B81EED5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781550C4-D156-4149-BC7D-B3F134BFC7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89213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670CFDD-22E6-42B0-8E90-7633A99356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CB192CA-3868-4E24-8B38-617C8712CC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5D02B56D-89CB-4420-B7CB-A58E391422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E2551EBC-469A-4307-AD89-45D8C8F001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E8560-A0D3-41F5-AAD3-B162D8E583E2}" type="datetime1">
              <a:rPr lang="en-US" smtClean="0"/>
              <a:t>11/18/2023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76F3E94F-A00D-41DF-8DEB-D97CCA3965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F4CE12A9-9026-4678-9FC2-B1EAC02D86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7738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5A947AD-7062-428A-BDE8-DA16A7D3AA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667019CD-6C60-437F-9949-D4678FF9545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75EC1908-CB87-4560-8ECA-1A68ECBAD6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AC25BB08-9EC4-463B-9596-3C1CF6D160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92EB6-02F1-4ECD-A673-DB2045CD830C}" type="datetime1">
              <a:rPr lang="en-US" smtClean="0"/>
              <a:t>11/18/2023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8B1A9B99-AA6A-4420-A854-F5C7760A81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39E924BF-EF05-4AB1-887C-CD20153809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10864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6B764E3E-03AB-4E66-A528-51BA84D46B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3745EA9D-DEFF-4B7D-BFB6-2294CD446C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47EF1FCE-D7CF-496F-9AD0-4120A44D4A6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4C0350-26B9-4C38-AA7B-C1B18F179152}" type="datetime1">
              <a:rPr lang="en-US" smtClean="0"/>
              <a:t>11/18/2023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73275320-633F-4A6C-A1EE-81A9D5C719B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A424158D-59FE-45DC-A307-A8EF2F0FF4F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61728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41034B6D-109D-4DD4-AF00-6169196795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783632" y="2365130"/>
            <a:ext cx="6858000" cy="670322"/>
          </a:xfrm>
        </p:spPr>
        <p:txBody>
          <a:bodyPr>
            <a:noAutofit/>
          </a:bodyPr>
          <a:lstStyle/>
          <a:p>
            <a:r>
              <a:rPr lang="ar-JO" sz="2800" dirty="0"/>
              <a:t>المادة : العلوم </a:t>
            </a:r>
          </a:p>
          <a:p>
            <a:r>
              <a:rPr lang="ar-JO" sz="2800" dirty="0"/>
              <a:t>الصف : </a:t>
            </a:r>
            <a:r>
              <a:rPr lang="ar-JO" sz="2800" dirty="0" smtClean="0"/>
              <a:t>الثامن</a:t>
            </a:r>
            <a:endParaRPr lang="ar-JO" sz="2800" dirty="0"/>
          </a:p>
          <a:p>
            <a:r>
              <a:rPr lang="ar-JO" sz="2800" dirty="0"/>
              <a:t>الوحدة </a:t>
            </a:r>
            <a:r>
              <a:rPr lang="ar-JO" sz="2800" dirty="0" smtClean="0"/>
              <a:t>الثالثة :</a:t>
            </a:r>
            <a:r>
              <a:rPr lang="ar-JO" sz="2800" dirty="0"/>
              <a:t> </a:t>
            </a:r>
            <a:r>
              <a:rPr lang="ar-JO" sz="2800" dirty="0" smtClean="0"/>
              <a:t>ميكانيكا الموائع</a:t>
            </a:r>
            <a:endParaRPr lang="ar-JO" sz="2800" dirty="0"/>
          </a:p>
          <a:p>
            <a:r>
              <a:rPr lang="ar-JO" sz="2800" dirty="0"/>
              <a:t>الدرس </a:t>
            </a:r>
            <a:r>
              <a:rPr lang="ar-JO" sz="2800" dirty="0" smtClean="0"/>
              <a:t>الثاني </a:t>
            </a:r>
            <a:r>
              <a:rPr lang="ar-JO" sz="2800" dirty="0" smtClean="0"/>
              <a:t>:</a:t>
            </a:r>
            <a:r>
              <a:rPr lang="ar-JO" sz="2800" dirty="0"/>
              <a:t> </a:t>
            </a:r>
            <a:r>
              <a:rPr lang="ar-JO" sz="2800" dirty="0" smtClean="0"/>
              <a:t> </a:t>
            </a:r>
            <a:r>
              <a:rPr lang="ar-JO" sz="2800" dirty="0" smtClean="0"/>
              <a:t>الكثافة و الطفو </a:t>
            </a:r>
          </a:p>
          <a:p>
            <a:r>
              <a:rPr lang="ar-JO" sz="2800" dirty="0" smtClean="0"/>
              <a:t>من </a:t>
            </a:r>
            <a:r>
              <a:rPr lang="ar-JO" sz="2800" dirty="0" smtClean="0"/>
              <a:t>صفحة </a:t>
            </a:r>
            <a:r>
              <a:rPr lang="ar-JO" sz="2800" dirty="0" smtClean="0"/>
              <a:t>102  </a:t>
            </a:r>
            <a:r>
              <a:rPr lang="ar-JO" sz="2800" dirty="0" smtClean="0"/>
              <a:t>إلى </a:t>
            </a:r>
            <a:r>
              <a:rPr lang="ar-JO" sz="2800" dirty="0" smtClean="0"/>
              <a:t>108</a:t>
            </a:r>
            <a:endParaRPr lang="ar-JO" sz="2800" dirty="0" smtClean="0"/>
          </a:p>
          <a:p>
            <a:endParaRPr lang="ar-JO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5890A7BF-359E-4F7D-816C-179F2F856D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1</a:t>
            </a:fld>
            <a:endParaRPr lang="en-US"/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xmlns="" id="{A9A816BF-7132-48D4-A4BF-B89B73D4EBC4}"/>
              </a:ext>
            </a:extLst>
          </p:cNvPr>
          <p:cNvSpPr txBox="1">
            <a:spLocks/>
          </p:cNvSpPr>
          <p:nvPr/>
        </p:nvSpPr>
        <p:spPr>
          <a:xfrm>
            <a:off x="3854558" y="3526631"/>
            <a:ext cx="6020486" cy="2003358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ar-JO" sz="2100" dirty="0"/>
          </a:p>
        </p:txBody>
      </p:sp>
      <p:sp>
        <p:nvSpPr>
          <p:cNvPr id="9" name="Date Placeholder 1">
            <a:extLst>
              <a:ext uri="{FF2B5EF4-FFF2-40B4-BE49-F238E27FC236}">
                <a16:creationId xmlns="" xmlns:a16="http://schemas.microsoft.com/office/drawing/2014/main" id="{16DF3356-D52F-4CFB-B95A-8504FA918626}"/>
              </a:ext>
            </a:extLst>
          </p:cNvPr>
          <p:cNvSpPr txBox="1">
            <a:spLocks/>
          </p:cNvSpPr>
          <p:nvPr/>
        </p:nvSpPr>
        <p:spPr>
          <a:xfrm>
            <a:off x="538782" y="5667864"/>
            <a:ext cx="2434202" cy="472981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JO" sz="2100" dirty="0">
                <a:solidFill>
                  <a:srgbClr val="800000"/>
                </a:solidFill>
              </a:rPr>
              <a:t>معلمة المادة : هبة سوداح </a:t>
            </a:r>
            <a:endParaRPr lang="en-US" sz="2100" dirty="0">
              <a:solidFill>
                <a:srgbClr val="800000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4916" y="116632"/>
            <a:ext cx="2562676" cy="116863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0904" y="237367"/>
            <a:ext cx="2761232" cy="1047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5477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DF1AA88-D38C-489E-B74F-DC08FDE776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2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348526" y="694135"/>
            <a:ext cx="5489585" cy="822516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JO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Aljazeera"/>
              </a:rPr>
              <a:t>الكثافة</a:t>
            </a:r>
            <a:endParaRPr lang="ar-JO" sz="3600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623700" y="1806308"/>
            <a:ext cx="9220911" cy="1244541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JO" sz="36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مقدار الكتلة لكل وحدة حجم من المادة</a:t>
            </a:r>
            <a:endParaRPr lang="ar-JO" sz="3600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4916" y="116632"/>
            <a:ext cx="2562676" cy="1168635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0904" y="237367"/>
            <a:ext cx="2761232" cy="104790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1845892" y="3469824"/>
            <a:ext cx="8904717" cy="3101892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JO" sz="36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تعد الكثافة خاصية مميزة لكل مادة</a:t>
            </a:r>
          </a:p>
          <a:p>
            <a:pPr algn="ctr" rtl="1"/>
            <a:r>
              <a:rPr lang="ar-JO" sz="36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تختلف الكثافة من مادة الى أخرى</a:t>
            </a:r>
          </a:p>
          <a:p>
            <a:pPr algn="ctr" rtl="1"/>
            <a:r>
              <a:rPr lang="ar-JO" sz="36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الكثافة ثابتة للمادة الواحدة</a:t>
            </a:r>
            <a:endParaRPr lang="ar-JO" sz="3600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9819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DF1AA88-D38C-489E-B74F-DC08FDE776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3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193561" y="1623944"/>
            <a:ext cx="9220911" cy="3264249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JO" sz="36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يطفو الزيت على سطح الماء</a:t>
            </a:r>
          </a:p>
          <a:p>
            <a:pPr algn="ctr" rtl="1"/>
            <a:r>
              <a:rPr lang="ar-JO" sz="36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لان كثافة الزيت أقل من كثافة الماء</a:t>
            </a:r>
          </a:p>
          <a:p>
            <a:pPr algn="ctr" rtl="1"/>
            <a:endParaRPr lang="ar-JO" sz="3600" dirty="0">
              <a:solidFill>
                <a:schemeClr val="tx1"/>
              </a:solidFill>
              <a:latin typeface="Times New Roman" panose="02020603050405020304" pitchFamily="18" charset="0"/>
            </a:endParaRPr>
          </a:p>
          <a:p>
            <a:pPr algn="ctr" rtl="1"/>
            <a:r>
              <a:rPr lang="ar-JO" sz="36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يطفو مكعب الثلج في كأس من الماء</a:t>
            </a:r>
          </a:p>
          <a:p>
            <a:pPr algn="ctr" rtl="1"/>
            <a:r>
              <a:rPr lang="ar-JO" sz="36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لان كثافة مكعب الجليد أقل من كثافة الماء</a:t>
            </a:r>
            <a:endParaRPr lang="ar-JO" sz="3600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4916" y="116632"/>
            <a:ext cx="2562676" cy="1168635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0904" y="237367"/>
            <a:ext cx="2761232" cy="104790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1193561" y="5399763"/>
            <a:ext cx="9312065" cy="676297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JO" sz="36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الهيدروميتر أداة تستخدم لقياس كثافة السوائل </a:t>
            </a:r>
            <a:endParaRPr lang="ar-JO" sz="3600" dirty="0" smtClean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8556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DF1AA88-D38C-489E-B74F-DC08FDE776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4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162134" y="1046804"/>
            <a:ext cx="5489585" cy="822516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JO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Aljazeera"/>
              </a:rPr>
              <a:t>قاعدة ارخميدس</a:t>
            </a:r>
            <a:endParaRPr lang="ar-JO" sz="3600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435343" y="2630034"/>
            <a:ext cx="9220911" cy="1990926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JO" sz="36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الاجسام المغمورة كليا أو جزئيا في مائع تتأثر بقوة طفو تساوي وزن المائع المزاح </a:t>
            </a:r>
            <a:endParaRPr lang="ar-JO" sz="3600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4916" y="116632"/>
            <a:ext cx="2562676" cy="1168635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0904" y="237367"/>
            <a:ext cx="2761232" cy="1047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4168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DF1AA88-D38C-489E-B74F-DC08FDE776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5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486968" y="1365564"/>
            <a:ext cx="9056048" cy="822516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JO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Aljazeera"/>
              </a:rPr>
              <a:t>العلاقة بين قوة الطفو والوزن للاجسام المغمورة في سائل</a:t>
            </a:r>
            <a:endParaRPr lang="ar-JO" sz="3600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4916" y="116632"/>
            <a:ext cx="2562676" cy="1168635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0904" y="237367"/>
            <a:ext cx="2761232" cy="104790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1290414" y="2683381"/>
            <a:ext cx="9561497" cy="3948155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JO" sz="36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1- جسم كثافة أكبر من كثافة السائل </a:t>
            </a:r>
          </a:p>
          <a:p>
            <a:pPr algn="ctr" rtl="1"/>
            <a:r>
              <a:rPr lang="ar-JO" sz="36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( يستقر في القاع / قوة الطفو أقل من وزنه )</a:t>
            </a:r>
          </a:p>
          <a:p>
            <a:pPr algn="ctr" rtl="1"/>
            <a:endParaRPr lang="ar-JO" sz="1400" dirty="0">
              <a:solidFill>
                <a:schemeClr val="tx1"/>
              </a:solidFill>
              <a:latin typeface="Times New Roman" panose="02020603050405020304" pitchFamily="18" charset="0"/>
            </a:endParaRPr>
          </a:p>
          <a:p>
            <a:pPr algn="ctr" rtl="1"/>
            <a:r>
              <a:rPr lang="ar-JO" sz="36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2- جسم كثافته مساوية لكثافة السائل </a:t>
            </a:r>
          </a:p>
          <a:p>
            <a:pPr algn="ctr" rtl="1"/>
            <a:r>
              <a:rPr lang="ar-JO" sz="36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( معلق في السائل / </a:t>
            </a:r>
            <a:r>
              <a:rPr lang="ar-JO" sz="3600" smtClean="0">
                <a:solidFill>
                  <a:schemeClr val="tx1"/>
                </a:solidFill>
                <a:latin typeface="Times New Roman" panose="02020603050405020304" pitchFamily="18" charset="0"/>
              </a:rPr>
              <a:t>قوة الطفو </a:t>
            </a:r>
            <a:r>
              <a:rPr lang="ar-JO" sz="36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تساوي وزنه )</a:t>
            </a:r>
          </a:p>
          <a:p>
            <a:pPr algn="ctr" rtl="1"/>
            <a:endParaRPr lang="ar-JO" sz="1400" dirty="0">
              <a:solidFill>
                <a:schemeClr val="tx1"/>
              </a:solidFill>
              <a:latin typeface="Times New Roman" panose="02020603050405020304" pitchFamily="18" charset="0"/>
            </a:endParaRPr>
          </a:p>
          <a:p>
            <a:pPr algn="ctr" rtl="1"/>
            <a:r>
              <a:rPr lang="ar-JO" sz="36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3- جسم كثافته أقل من كثافة السائل</a:t>
            </a:r>
          </a:p>
          <a:p>
            <a:pPr algn="ctr" rtl="1"/>
            <a:r>
              <a:rPr lang="ar-JO" sz="36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( يطفو , جزء منه مغمور / قوة الطفو تساوي وزنه )</a:t>
            </a:r>
            <a:r>
              <a:rPr lang="ar-JO" sz="36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endParaRPr lang="ar-JO" sz="3600" dirty="0" smtClean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4422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chool presentation template" id="{6DF1583C-DF37-4691-8E97-7B399586C012}" vid="{31B6C38B-926E-4885-B558-E6CD52388ED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school presentation template</Template>
  <TotalTime>1234</TotalTime>
  <Words>167</Words>
  <Application>Microsoft Office PowerPoint</Application>
  <PresentationFormat>Widescreen</PresentationFormat>
  <Paragraphs>33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Aljazeera</vt:lpstr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Raeda Qussar</dc:creator>
  <cp:lastModifiedBy>ADMIN</cp:lastModifiedBy>
  <cp:revision>139</cp:revision>
  <dcterms:created xsi:type="dcterms:W3CDTF">2021-02-24T07:41:59Z</dcterms:created>
  <dcterms:modified xsi:type="dcterms:W3CDTF">2023-11-18T18:35:58Z</dcterms:modified>
</cp:coreProperties>
</file>