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2" r:id="rId2"/>
    <p:sldId id="303" r:id="rId3"/>
    <p:sldId id="305" r:id="rId4"/>
    <p:sldId id="31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12"/>
            <p14:sldId id="303"/>
            <p14:sldId id="305"/>
            <p14:sldId id="31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11/27/2022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11/27/2022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11/27/2022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11/27/2022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الرابعة :</a:t>
            </a:r>
            <a:r>
              <a:rPr lang="ar-JO" sz="2800" dirty="0"/>
              <a:t> </a:t>
            </a:r>
            <a:r>
              <a:rPr lang="ar-JO" sz="2800" dirty="0" smtClean="0"/>
              <a:t>الشغل والطاقة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</a:t>
            </a:r>
            <a:r>
              <a:rPr lang="ar-JO" sz="2800" dirty="0" smtClean="0"/>
              <a:t>:</a:t>
            </a:r>
            <a:r>
              <a:rPr lang="ar-JO" sz="2800" dirty="0"/>
              <a:t> </a:t>
            </a:r>
            <a:r>
              <a:rPr lang="ar-JO" sz="2800" dirty="0" smtClean="0"/>
              <a:t> </a:t>
            </a:r>
            <a:r>
              <a:rPr lang="ar-JO" sz="2800" dirty="0" smtClean="0"/>
              <a:t>الآلات البسيطة</a:t>
            </a:r>
            <a:endParaRPr lang="ar-JO" sz="2800" dirty="0" smtClean="0"/>
          </a:p>
          <a:p>
            <a:r>
              <a:rPr lang="ar-JO" sz="2800" dirty="0" smtClean="0"/>
              <a:t>من صفحة </a:t>
            </a:r>
            <a:r>
              <a:rPr lang="ar-JO" sz="2800" dirty="0" smtClean="0"/>
              <a:t>72 </a:t>
            </a:r>
            <a:r>
              <a:rPr lang="ar-JO" sz="2800" dirty="0" smtClean="0"/>
              <a:t>إلى </a:t>
            </a:r>
            <a:r>
              <a:rPr lang="ar-JO" sz="2800" dirty="0" smtClean="0"/>
              <a:t>79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43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159857" y="2233884"/>
            <a:ext cx="3494867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chemeClr val="tx1"/>
                </a:solidFill>
              </a:rPr>
              <a:t>الآلة  البسيطة</a:t>
            </a:r>
            <a:r>
              <a:rPr lang="ar-JO" sz="3600" dirty="0" smtClean="0">
                <a:solidFill>
                  <a:schemeClr val="tx1"/>
                </a:solidFill>
              </a:rPr>
              <a:t>  </a:t>
            </a:r>
            <a:r>
              <a:rPr lang="ar-JO" dirty="0" smtClean="0"/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292671" y="3633416"/>
            <a:ext cx="6362053" cy="199953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اداة تعمل على تغيير مقدار القوة اللازمة لبذل الشغل أو اتجاهها أو الاثنين معا </a:t>
            </a:r>
            <a:endParaRPr lang="en-US" sz="1600" dirty="0">
              <a:solidFill>
                <a:srgbClr val="C0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64789" y="3825126"/>
            <a:ext cx="3637661" cy="1972312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800000"/>
                </a:solidFill>
              </a:rPr>
              <a:t>فائدة الالة </a:t>
            </a:r>
          </a:p>
          <a:p>
            <a:pPr algn="ctr"/>
            <a:r>
              <a:rPr lang="ar-JO" sz="2800" dirty="0" smtClean="0">
                <a:solidFill>
                  <a:srgbClr val="800000"/>
                </a:solidFill>
              </a:rPr>
              <a:t>تجعل انجاز الشغل اسهل </a:t>
            </a:r>
            <a:endParaRPr lang="en-US" sz="1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88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13263" y="1587553"/>
            <a:ext cx="3098563" cy="95393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rgbClr val="800000"/>
                </a:solidFill>
              </a:rPr>
              <a:t>الرافعة</a:t>
            </a:r>
            <a:endParaRPr lang="en-US" sz="1600" dirty="0">
              <a:solidFill>
                <a:srgbClr val="80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7593609" y="3202817"/>
            <a:ext cx="3937872" cy="237427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ساق تدور حول نقطة ثابتة تسمى نقطة الارتكاز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استخدمها الانسان قديما لرفع الاجسام الثقيلة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75958" y="1705770"/>
            <a:ext cx="3098563" cy="95393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rgbClr val="800000"/>
                </a:solidFill>
              </a:rPr>
              <a:t>المستوى المائل</a:t>
            </a:r>
            <a:endParaRPr lang="en-US" sz="1600" dirty="0">
              <a:solidFill>
                <a:srgbClr val="8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56303" y="3202817"/>
            <a:ext cx="3937872" cy="237427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سطح مستو أحد طرفيه مرتفع بالنسبة للطرف الاخر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تستخدم لرفع الاجسام الثقيلة كالاثاث</a:t>
            </a:r>
            <a:endParaRPr lang="en-US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18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13263" y="1587553"/>
            <a:ext cx="3098563" cy="95393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rgbClr val="800000"/>
                </a:solidFill>
              </a:rPr>
              <a:t>البكرة</a:t>
            </a:r>
            <a:endParaRPr lang="en-US" sz="1600" dirty="0">
              <a:solidFill>
                <a:srgbClr val="80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7593609" y="3202817"/>
            <a:ext cx="3937872" cy="237427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عجلة محيطها غائر يلف حوله حبل أو سلك قوي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تستخدم في سارية العلم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75958" y="1705770"/>
            <a:ext cx="3098563" cy="95393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smtClean="0">
                <a:solidFill>
                  <a:srgbClr val="800000"/>
                </a:solidFill>
              </a:rPr>
              <a:t>العجلة ومحور الدوران</a:t>
            </a:r>
            <a:endParaRPr lang="en-US" sz="1600" dirty="0">
              <a:solidFill>
                <a:srgbClr val="8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56303" y="3202817"/>
            <a:ext cx="3937872" cy="237427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عجلة متصلة بعمود صلب يمر في مركزها يدوران معا في الاتجاه نفسه</a:t>
            </a: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مثل الدراجة الهوائية</a:t>
            </a:r>
            <a:endParaRPr lang="en-US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58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637</TotalTime>
  <Words>114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88</cp:revision>
  <dcterms:created xsi:type="dcterms:W3CDTF">2021-02-24T07:41:59Z</dcterms:created>
  <dcterms:modified xsi:type="dcterms:W3CDTF">2022-11-27T17:29:00Z</dcterms:modified>
</cp:coreProperties>
</file>