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p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8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8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876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40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771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49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4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8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5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1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Food Chain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Grade 2 Science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281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 Food Chain?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>
                <a:latin typeface="Arial Black" panose="020B0A04020102020204" pitchFamily="34" charset="0"/>
              </a:rPr>
              <a:t>• A food chain shows how living things get their food.</a:t>
            </a:r>
          </a:p>
          <a:p>
            <a:r>
              <a:rPr sz="2400" b="1" dirty="0">
                <a:latin typeface="Arial Black" panose="020B0A04020102020204" pitchFamily="34" charset="0"/>
              </a:rPr>
              <a:t>• It tells us who eats what in nature</a:t>
            </a:r>
            <a:r>
              <a:rPr sz="2400" b="1" dirty="0" smtClean="0">
                <a:latin typeface="Arial Black" panose="020B0A04020102020204" pitchFamily="34" charset="0"/>
              </a:rPr>
              <a:t>.</a:t>
            </a:r>
            <a:endParaRPr lang="en-US" sz="2400" b="1" dirty="0" smtClean="0">
              <a:latin typeface="Arial Black" panose="020B0A04020102020204" pitchFamily="34" charset="0"/>
            </a:endParaRPr>
          </a:p>
          <a:p>
            <a:endParaRPr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033178"/>
            <a:ext cx="6788726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Producers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>
                <a:latin typeface="Arial Black" panose="020B0A04020102020204" pitchFamily="34" charset="0"/>
              </a:rPr>
              <a:t>• Plants are called producers.</a:t>
            </a:r>
          </a:p>
          <a:p>
            <a:r>
              <a:rPr sz="2400" b="1" dirty="0">
                <a:latin typeface="Arial Black" panose="020B0A04020102020204" pitchFamily="34" charset="0"/>
              </a:rPr>
              <a:t>• They make their own food using sunlight.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4" y="3822038"/>
            <a:ext cx="6096000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b="1" dirty="0">
                <a:latin typeface="Arial Black" panose="020B0A04020102020204" pitchFamily="34" charset="0"/>
              </a:rPr>
              <a:t>• Animals are consumers.</a:t>
            </a:r>
          </a:p>
          <a:p>
            <a:r>
              <a:rPr sz="2400" b="1" dirty="0">
                <a:latin typeface="Arial Black" panose="020B0A04020102020204" pitchFamily="34" charset="0"/>
              </a:rPr>
              <a:t>• </a:t>
            </a:r>
            <a:r>
              <a:rPr sz="2400" b="1" dirty="0" smtClean="0">
                <a:latin typeface="Arial Black" panose="020B0A04020102020204" pitchFamily="34" charset="0"/>
              </a:rPr>
              <a:t>They </a:t>
            </a:r>
            <a:r>
              <a:rPr sz="2400" b="1" dirty="0">
                <a:latin typeface="Arial Black" panose="020B0A04020102020204" pitchFamily="34" charset="0"/>
              </a:rPr>
              <a:t>eat plants or other animals</a:t>
            </a:r>
            <a:r>
              <a:rPr sz="2400" b="1" dirty="0" smtClean="0">
                <a:latin typeface="Arial Black" panose="020B0A04020102020204" pitchFamily="34" charset="0"/>
              </a:rPr>
              <a:t>.</a:t>
            </a:r>
            <a:endParaRPr lang="en-US" sz="2400" b="1" dirty="0" smtClean="0">
              <a:latin typeface="Arial Black" panose="020B0A04020102020204" pitchFamily="34" charset="0"/>
            </a:endParaRPr>
          </a:p>
          <a:p>
            <a:endParaRPr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536" y="3621759"/>
            <a:ext cx="6096528" cy="22191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Simple Food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b="1" dirty="0">
                <a:latin typeface="Arial Black" panose="020B0A04020102020204" pitchFamily="34" charset="0"/>
              </a:rPr>
              <a:t>Plant → Grasshopper → Frog → </a:t>
            </a:r>
            <a:r>
              <a:rPr sz="2800" b="1" dirty="0" smtClean="0">
                <a:latin typeface="Arial Black" panose="020B0A04020102020204" pitchFamily="34" charset="0"/>
              </a:rPr>
              <a:t>Snake </a:t>
            </a:r>
            <a:r>
              <a:rPr sz="2800" b="1" dirty="0">
                <a:latin typeface="Arial Black" panose="020B0A04020102020204" pitchFamily="34" charset="0"/>
              </a:rPr>
              <a:t>→ </a:t>
            </a:r>
            <a:r>
              <a:rPr sz="2800" b="1" dirty="0" smtClean="0">
                <a:latin typeface="Arial Black" panose="020B0A04020102020204" pitchFamily="34" charset="0"/>
              </a:rPr>
              <a:t>Eagle</a:t>
            </a:r>
            <a:endParaRPr lang="en-US" sz="2800" b="1" dirty="0" smtClean="0">
              <a:latin typeface="Arial Black" panose="020B0A04020102020204" pitchFamily="34" charset="0"/>
            </a:endParaRPr>
          </a:p>
          <a:p>
            <a:endParaRPr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3394363"/>
            <a:ext cx="5915891" cy="31311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Why Food Chains Are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000" b="1" dirty="0">
                <a:latin typeface="Arial Black" panose="020B0A04020102020204" pitchFamily="34" charset="0"/>
              </a:rPr>
              <a:t>• They help us understand how living things depend on each other.</a:t>
            </a:r>
          </a:p>
          <a:p>
            <a:r>
              <a:rPr sz="2000" b="1" dirty="0">
                <a:latin typeface="Arial Black" panose="020B0A04020102020204" pitchFamily="34" charset="0"/>
              </a:rPr>
              <a:t>• They </a:t>
            </a:r>
            <a:r>
              <a:rPr sz="2000" b="1" dirty="0" smtClean="0">
                <a:latin typeface="Arial Black" panose="020B0A04020102020204" pitchFamily="34" charset="0"/>
              </a:rPr>
              <a:t>keep </a:t>
            </a:r>
            <a:r>
              <a:rPr sz="2000" b="1" dirty="0">
                <a:latin typeface="Arial Black" panose="020B0A04020102020204" pitchFamily="34" charset="0"/>
              </a:rPr>
              <a:t>nature balanced</a:t>
            </a:r>
            <a:r>
              <a:rPr sz="2000" b="1" dirty="0" smtClean="0">
                <a:latin typeface="Arial Black" panose="020B0A04020102020204" pitchFamily="34" charset="0"/>
              </a:rPr>
              <a:t>.</a:t>
            </a:r>
            <a:endParaRPr lang="en-US" sz="2000" b="1" dirty="0" smtClean="0">
              <a:latin typeface="Arial Black" panose="020B0A04020102020204" pitchFamily="34" charset="0"/>
            </a:endParaRPr>
          </a:p>
          <a:p>
            <a:endParaRPr sz="20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3616036"/>
            <a:ext cx="3713018" cy="2385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616036"/>
            <a:ext cx="3602182" cy="20989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99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Trebuchet MS</vt:lpstr>
      <vt:lpstr>Wingdings 3</vt:lpstr>
      <vt:lpstr>Facet</vt:lpstr>
      <vt:lpstr>Food Chain</vt:lpstr>
      <vt:lpstr>What is a Food Chain?</vt:lpstr>
      <vt:lpstr>Producers</vt:lpstr>
      <vt:lpstr>Consumers</vt:lpstr>
      <vt:lpstr>Simple Food Chain</vt:lpstr>
      <vt:lpstr>Why Food Chains Are Important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</dc:title>
  <dc:subject/>
  <dc:creator/>
  <cp:keywords/>
  <dc:description>generated using python-pptx</dc:description>
  <cp:lastModifiedBy>Lenovo</cp:lastModifiedBy>
  <cp:revision>2</cp:revision>
  <dcterms:created xsi:type="dcterms:W3CDTF">2013-01-27T09:14:16Z</dcterms:created>
  <dcterms:modified xsi:type="dcterms:W3CDTF">2025-11-15T16:40:57Z</dcterms:modified>
  <cp:category/>
</cp:coreProperties>
</file>