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69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140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45620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868490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018455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00135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961237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943434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184152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215244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9886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681771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164308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38B56-E260-491C-A985-F4CCD27A4098}" type="datetimeFigureOut">
              <a:rPr lang="ar-JO" smtClean="0"/>
              <a:pPr/>
              <a:t>04/05/1444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728377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87724" y="2631097"/>
            <a:ext cx="5143500" cy="502742"/>
          </a:xfrm>
        </p:spPr>
        <p:txBody>
          <a:bodyPr>
            <a:noAutofit/>
          </a:bodyPr>
          <a:lstStyle/>
          <a:p>
            <a:r>
              <a:rPr lang="ar-JO" sz="2100" dirty="0"/>
              <a:t>المادة : العلوم </a:t>
            </a:r>
          </a:p>
          <a:p>
            <a:r>
              <a:rPr lang="ar-JO" sz="2100" dirty="0"/>
              <a:t>الصف : السابع</a:t>
            </a:r>
          </a:p>
          <a:p>
            <a:r>
              <a:rPr lang="ar-JO" sz="2100" dirty="0"/>
              <a:t>الوحدة </a:t>
            </a:r>
            <a:r>
              <a:rPr lang="ar-JO" sz="2100" dirty="0" smtClean="0"/>
              <a:t>الخامسة </a:t>
            </a:r>
            <a:r>
              <a:rPr lang="ar-JO" sz="2100" dirty="0"/>
              <a:t>: </a:t>
            </a:r>
            <a:r>
              <a:rPr lang="ar-JO" sz="2100" dirty="0" smtClean="0"/>
              <a:t>القوة والحركة</a:t>
            </a:r>
            <a:endParaRPr lang="ar-JO" sz="2100" dirty="0"/>
          </a:p>
          <a:p>
            <a:r>
              <a:rPr lang="ar-JO" sz="2100" dirty="0"/>
              <a:t>الدرس </a:t>
            </a:r>
            <a:r>
              <a:rPr lang="ar-JO" sz="2100" dirty="0" smtClean="0"/>
              <a:t>الثاني : القوة </a:t>
            </a:r>
            <a:endParaRPr lang="ar-JO" sz="2100" dirty="0" smtClean="0"/>
          </a:p>
          <a:p>
            <a:r>
              <a:rPr lang="ar-JO" sz="2100" dirty="0" smtClean="0"/>
              <a:t> </a:t>
            </a:r>
            <a:r>
              <a:rPr lang="ar-JO" sz="2100" dirty="0"/>
              <a:t>من صفحة </a:t>
            </a:r>
            <a:r>
              <a:rPr lang="ar-JO" sz="2100" dirty="0" smtClean="0"/>
              <a:t>125  </a:t>
            </a:r>
            <a:r>
              <a:rPr lang="ar-JO" sz="2100" dirty="0"/>
              <a:t>إلى </a:t>
            </a:r>
            <a:r>
              <a:rPr lang="ar-JO" sz="2100" dirty="0" smtClean="0"/>
              <a:t>127</a:t>
            </a:r>
            <a:endParaRPr lang="ar-JO" sz="2100" dirty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2890918" y="3502223"/>
            <a:ext cx="4515365" cy="1502519"/>
          </a:xfrm>
          <a:prstGeom prst="rect">
            <a:avLst/>
          </a:prstGeom>
        </p:spPr>
        <p:txBody>
          <a:bodyPr vert="horz" lIns="51435" tIns="25718" rIns="51435" bIns="2571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1575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755576" y="5949280"/>
            <a:ext cx="1825652" cy="354736"/>
          </a:xfrm>
          <a:prstGeom prst="rect">
            <a:avLst/>
          </a:prstGeom>
        </p:spPr>
        <p:txBody>
          <a:bodyPr vert="horz" lIns="51435" tIns="25718" rIns="51435" bIns="25718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1575" dirty="0">
                <a:solidFill>
                  <a:srgbClr val="800000"/>
                </a:solidFill>
              </a:rPr>
              <a:t>معلمة المادة : هبة سوداح </a:t>
            </a:r>
            <a:endParaRPr lang="en-US" sz="1575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  <p:pic>
        <p:nvPicPr>
          <p:cNvPr id="8" name="Picture 2" descr="C:\Users\windows\Downloads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0152" y="4974120"/>
            <a:ext cx="1935334" cy="10338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375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6084168" y="2564904"/>
            <a:ext cx="237626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 1 = 200 N</a:t>
            </a: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63688" y="2492896"/>
            <a:ext cx="201622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2 = 400 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87624" y="5517232"/>
            <a:ext cx="2376264" cy="864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net = 200 N</a:t>
            </a:r>
          </a:p>
          <a:p>
            <a:pPr algn="ctr"/>
            <a:r>
              <a:rPr lang="ar-JO" sz="2400" smtClean="0">
                <a:solidFill>
                  <a:schemeClr val="tx1"/>
                </a:solidFill>
              </a:rPr>
              <a:t>باتجاه اليسار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051720" y="3284984"/>
            <a:ext cx="266429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480212" y="3284984"/>
            <a:ext cx="158417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355976" y="5369430"/>
            <a:ext cx="4104456" cy="12961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في هده الحالة توصف القوة بانها </a:t>
            </a:r>
          </a:p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قوى غير متزنة</a:t>
            </a:r>
          </a:p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لانها تساوي صفر</a:t>
            </a:r>
          </a:p>
        </p:txBody>
      </p:sp>
      <p:pic>
        <p:nvPicPr>
          <p:cNvPr id="5122" name="Picture 2" descr="العاب مناسبة للاطفال من عمر 12 الى 18 شهراً | 7 انواع العاب اطفال مفيدة–  Bzoora Sto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613653"/>
            <a:ext cx="5246551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95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796136" y="404664"/>
            <a:ext cx="2592288" cy="1296144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800" dirty="0" smtClean="0">
                <a:solidFill>
                  <a:schemeClr val="tx1"/>
                </a:solidFill>
              </a:rPr>
              <a:t>القوة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1196752"/>
            <a:ext cx="5184576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مؤثر خارجي يؤثر في جسم ما فيغير من حالته الحركية أو شكله أو الاثنين معا 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5940152" y="1844824"/>
            <a:ext cx="1008112" cy="10081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380312" y="1880828"/>
            <a:ext cx="1008112" cy="10441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256076" y="2996952"/>
            <a:ext cx="1260140" cy="5040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سحب</a:t>
            </a:r>
            <a:r>
              <a:rPr lang="ar-JO" dirty="0" smtClean="0"/>
              <a:t>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524328" y="2996952"/>
            <a:ext cx="1260140" cy="5040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دفع</a:t>
            </a:r>
            <a:r>
              <a:rPr lang="ar-JO" dirty="0" smtClean="0"/>
              <a:t> 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5976" y="3861048"/>
            <a:ext cx="3695303" cy="2615776"/>
          </a:xfrm>
          <a:prstGeom prst="rect">
            <a:avLst/>
          </a:prstGeom>
        </p:spPr>
      </p:pic>
      <p:pic>
        <p:nvPicPr>
          <p:cNvPr id="1028" name="Picture 4" descr="معلقات : قوة الدفع و الجذب – موقع مدرستي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095" y="3881072"/>
            <a:ext cx="3662156" cy="2592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1475656" y="5085184"/>
            <a:ext cx="126014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السحب</a:t>
            </a:r>
            <a:r>
              <a:rPr lang="ar-JO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89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99792" y="599828"/>
            <a:ext cx="3888432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تعد القوة </a:t>
            </a:r>
            <a:r>
              <a:rPr lang="ar-JO" sz="2400" dirty="0" smtClean="0">
                <a:solidFill>
                  <a:srgbClr val="FF0000"/>
                </a:solidFill>
              </a:rPr>
              <a:t>كمية متجهة </a:t>
            </a:r>
            <a:r>
              <a:rPr lang="ar-JO" sz="2400" dirty="0" smtClean="0">
                <a:solidFill>
                  <a:schemeClr val="tx1"/>
                </a:solidFill>
              </a:rPr>
              <a:t>لانها تحدد بمقدار واتجاه 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796136" y="1916832"/>
            <a:ext cx="2938887" cy="151216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يرمز لها بال</a:t>
            </a:r>
            <a:r>
              <a:rPr lang="ar-JO" sz="2800" dirty="0">
                <a:solidFill>
                  <a:schemeClr val="tx1"/>
                </a:solidFill>
              </a:rPr>
              <a:t>ر</a:t>
            </a:r>
            <a:r>
              <a:rPr lang="ar-JO" sz="2800" dirty="0" smtClean="0">
                <a:solidFill>
                  <a:schemeClr val="tx1"/>
                </a:solidFill>
              </a:rPr>
              <a:t>مز </a:t>
            </a:r>
            <a:r>
              <a:rPr lang="en-US" sz="4800" dirty="0" smtClean="0">
                <a:solidFill>
                  <a:schemeClr val="tx1"/>
                </a:solidFill>
              </a:rPr>
              <a:t>F</a:t>
            </a: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2050" name="Picture 2" descr="Newton's laws of motion Newton's second law of motion Force Statute  Acceleration, dynamics, mechanics png | PNGEg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140968"/>
            <a:ext cx="2788834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val 15"/>
          <p:cNvSpPr/>
          <p:nvPr/>
        </p:nvSpPr>
        <p:spPr>
          <a:xfrm>
            <a:off x="3419872" y="4354390"/>
            <a:ext cx="4091015" cy="1836204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وحدة قياس القوة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نيوتن 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</a:rPr>
              <a:t>N</a:t>
            </a:r>
            <a:r>
              <a:rPr lang="ar-JO" sz="28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نسبة الى العالم نيوتن </a:t>
            </a:r>
            <a:endParaRPr lang="en-US" sz="4800" dirty="0">
              <a:solidFill>
                <a:schemeClr val="tx1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195736" y="2420888"/>
            <a:ext cx="18002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99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59732" y="1826822"/>
            <a:ext cx="5184576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أثر عمر بقوة 20 نيوتن على الصندوق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حدد القوة على الرسمة ؟؟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3074" name="Picture 2" descr="منهاجي - متعة التعليم الهادف - القوة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30" r="821" b="18211"/>
          <a:stretch/>
        </p:blipFill>
        <p:spPr bwMode="auto">
          <a:xfrm>
            <a:off x="3635896" y="3284984"/>
            <a:ext cx="3888432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H="1">
            <a:off x="1691680" y="4617132"/>
            <a:ext cx="136815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971600" y="3573016"/>
            <a:ext cx="2376264" cy="864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 = 20 N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باتجاه اليسار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46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23728" y="1604547"/>
            <a:ext cx="5184576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أثرت سلمى بقوة 40 نيوتن على العربة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حدد القوة على الرسمة ؟؟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92760" y="3356992"/>
            <a:ext cx="2376264" cy="864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 = </a:t>
            </a:r>
            <a:r>
              <a:rPr lang="en-US" sz="2400" dirty="0">
                <a:solidFill>
                  <a:schemeClr val="tx1"/>
                </a:solidFill>
              </a:rPr>
              <a:t>4</a:t>
            </a:r>
            <a:r>
              <a:rPr lang="en-US" sz="2400" dirty="0" smtClean="0">
                <a:solidFill>
                  <a:schemeClr val="tx1"/>
                </a:solidFill>
              </a:rPr>
              <a:t>0 N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باتجاه اليمين 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62226" b="11089"/>
          <a:stretch/>
        </p:blipFill>
        <p:spPr>
          <a:xfrm>
            <a:off x="2411760" y="3356992"/>
            <a:ext cx="2670109" cy="2303884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3746814" y="4005064"/>
            <a:ext cx="252028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69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1779" y="1484784"/>
            <a:ext cx="5184576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عندما تؤثر مجموعة من القوى في جسم ما في وقت واحد فانها توحد في قوة واحدة 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606355" y="1495466"/>
            <a:ext cx="3168352" cy="151216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القوة المحصلة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932040" y="3284984"/>
            <a:ext cx="3456384" cy="1584176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اذا كانت القوتان في نفس الاتجاه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نجمع ( نفس الاتجاه )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3568" y="3284984"/>
            <a:ext cx="3456384" cy="1584176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اذا كانت القوتان عكس الاتجاه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نطرح ( باتجاه القوة الاكبر )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475656" y="4968640"/>
            <a:ext cx="5976664" cy="151216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اذا كانت القوة المحصلة مقدارها صفر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لا يحدث تغير في حالة الجسم الحركية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06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220072" y="260648"/>
            <a:ext cx="3456384" cy="1584176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اذا كانت القوتان في نفس الاتجاه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نجمع ( نفس الاتجاه )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95936" y="2060848"/>
            <a:ext cx="1872208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935596" y="2600908"/>
            <a:ext cx="302433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051720" y="3573016"/>
            <a:ext cx="151216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547664" y="1844824"/>
            <a:ext cx="237626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1 = 20 N</a:t>
            </a: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79712" y="2996952"/>
            <a:ext cx="180020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2 = 10 N</a:t>
            </a: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44008" y="4293096"/>
            <a:ext cx="1872208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403648" y="5301208"/>
            <a:ext cx="302433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835696" y="5517232"/>
            <a:ext cx="2376264" cy="864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net = 30 N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باتجاه اليمين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9552" y="332656"/>
            <a:ext cx="4104456" cy="12961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في هده الحالة توصف القوة بانها </a:t>
            </a:r>
          </a:p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قوى  غيرمتزنة</a:t>
            </a:r>
          </a:p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لانها لا تساوي صفر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33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220072" y="260648"/>
            <a:ext cx="3456384" cy="1584176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اذا كانت القوتان عكس الاتجاه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نطرح  ( باتجاه القوة الاكبر )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95936" y="2060848"/>
            <a:ext cx="1872208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84168" y="2564904"/>
            <a:ext cx="237626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1 = 20 N</a:t>
            </a: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79712" y="2492896"/>
            <a:ext cx="180020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2 = 30 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499992" y="4293096"/>
            <a:ext cx="1872208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907704" y="5517232"/>
            <a:ext cx="2376264" cy="864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net = 10 N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باتجاه اليمين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6444208" y="3212976"/>
            <a:ext cx="172819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187624" y="3212976"/>
            <a:ext cx="266429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1763688" y="5229200"/>
            <a:ext cx="266429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39552" y="332656"/>
            <a:ext cx="4104456" cy="12961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في هده الحالة توصف القوة بانها </a:t>
            </a:r>
          </a:p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قوى  غيرمتزنة</a:t>
            </a:r>
          </a:p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لانها لا تساوي صفر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74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220072" y="260648"/>
            <a:ext cx="3456384" cy="1584176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اذا كانت القوة المحصلة صفر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لا يتحرك الجسم 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95936" y="2060848"/>
            <a:ext cx="1872208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84168" y="2564904"/>
            <a:ext cx="237626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1 = 20 N</a:t>
            </a:r>
          </a:p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79712" y="2492896"/>
            <a:ext cx="180020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2 = </a:t>
            </a:r>
            <a:r>
              <a:rPr lang="en-US" sz="2400" dirty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0 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95936" y="4293096"/>
            <a:ext cx="1872208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187624" y="5517232"/>
            <a:ext cx="2376264" cy="864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net = 0 N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لا يتحرك الجسم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6444208" y="3212976"/>
            <a:ext cx="172819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195736" y="3212976"/>
            <a:ext cx="158417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611560" y="296652"/>
            <a:ext cx="4104456" cy="12961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chemeClr val="tx1"/>
                </a:solidFill>
              </a:rPr>
              <a:t>في هده الحالة توصف القوة بانها </a:t>
            </a:r>
            <a:r>
              <a:rPr lang="ar-JO" sz="2400" dirty="0" smtClean="0">
                <a:solidFill>
                  <a:srgbClr val="FF0000"/>
                </a:solidFill>
              </a:rPr>
              <a:t>قوى متزنة</a:t>
            </a:r>
          </a:p>
          <a:p>
            <a:pPr algn="ctr"/>
            <a:r>
              <a:rPr lang="ar-JO" sz="2400" dirty="0" smtClean="0">
                <a:solidFill>
                  <a:srgbClr val="FF0000"/>
                </a:solidFill>
              </a:rPr>
              <a:t>لانها تساوي صفر</a:t>
            </a:r>
          </a:p>
        </p:txBody>
      </p:sp>
    </p:spTree>
    <p:extLst>
      <p:ext uri="{BB962C8B-B14F-4D97-AF65-F5344CB8AC3E}">
        <p14:creationId xmlns:p14="http://schemas.microsoft.com/office/powerpoint/2010/main" val="354878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</TotalTime>
  <Words>302</Words>
  <Application>Microsoft Office PowerPoint</Application>
  <PresentationFormat>On-screen Show (4:3)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الكهرباء السكونية</dc:title>
  <dc:creator>windows</dc:creator>
  <cp:lastModifiedBy>ADMIN</cp:lastModifiedBy>
  <cp:revision>67</cp:revision>
  <dcterms:created xsi:type="dcterms:W3CDTF">2015-09-04T16:31:39Z</dcterms:created>
  <dcterms:modified xsi:type="dcterms:W3CDTF">2022-11-27T17:12:10Z</dcterms:modified>
</cp:coreProperties>
</file>