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06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41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36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29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45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38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4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70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574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5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3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7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9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Prepositions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Grade 2 English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Are Prepositions?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b="1" dirty="0">
                <a:latin typeface="Arial Black" panose="020B0A04020102020204" pitchFamily="34" charset="0"/>
              </a:rPr>
              <a:t>Words that tell where something is</a:t>
            </a:r>
          </a:p>
          <a:p>
            <a:r>
              <a:rPr b="1" dirty="0">
                <a:latin typeface="Arial Black" panose="020B0A04020102020204" pitchFamily="34" charset="0"/>
              </a:rPr>
              <a:t>They describe position</a:t>
            </a:r>
          </a:p>
          <a:p>
            <a:r>
              <a:rPr b="1" dirty="0">
                <a:latin typeface="Arial Black" panose="020B0A04020102020204" pitchFamily="34" charset="0"/>
              </a:rPr>
              <a:t>Example: in, on, under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Common Prepositions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dirty="0"/>
          </a:p>
          <a:p>
            <a:r>
              <a:rPr sz="3400" b="1" dirty="0" smtClean="0">
                <a:latin typeface="Arial Black" panose="020B0A04020102020204" pitchFamily="34" charset="0"/>
              </a:rPr>
              <a:t>In</a:t>
            </a:r>
            <a:r>
              <a:rPr lang="en-US" sz="3400" b="1" dirty="0" smtClean="0">
                <a:latin typeface="Arial Black" panose="020B0A04020102020204" pitchFamily="34" charset="0"/>
              </a:rPr>
              <a:t>                         Between</a:t>
            </a:r>
            <a:endParaRPr sz="3400" b="1" dirty="0">
              <a:latin typeface="Arial Black" panose="020B0A04020102020204" pitchFamily="34" charset="0"/>
            </a:endParaRPr>
          </a:p>
          <a:p>
            <a:r>
              <a:rPr sz="3400" b="1" dirty="0" smtClean="0">
                <a:latin typeface="Arial Black" panose="020B0A04020102020204" pitchFamily="34" charset="0"/>
              </a:rPr>
              <a:t>On</a:t>
            </a:r>
            <a:r>
              <a:rPr lang="en-US" sz="3400" b="1" dirty="0" smtClean="0">
                <a:latin typeface="Arial Black" panose="020B0A04020102020204" pitchFamily="34" charset="0"/>
              </a:rPr>
              <a:t>                         Above                </a:t>
            </a:r>
            <a:endParaRPr sz="3400" b="1" dirty="0">
              <a:latin typeface="Arial Black" panose="020B0A04020102020204" pitchFamily="34" charset="0"/>
            </a:endParaRPr>
          </a:p>
          <a:p>
            <a:r>
              <a:rPr sz="3400" b="1" dirty="0" smtClean="0">
                <a:latin typeface="Arial Black" panose="020B0A04020102020204" pitchFamily="34" charset="0"/>
              </a:rPr>
              <a:t>Under</a:t>
            </a:r>
            <a:r>
              <a:rPr lang="en-US" sz="3400" b="1" dirty="0" smtClean="0">
                <a:latin typeface="Arial Black" panose="020B0A04020102020204" pitchFamily="34" charset="0"/>
              </a:rPr>
              <a:t>                    on the left             </a:t>
            </a:r>
            <a:endParaRPr sz="3400" b="1" dirty="0">
              <a:latin typeface="Arial Black" panose="020B0A04020102020204" pitchFamily="34" charset="0"/>
            </a:endParaRPr>
          </a:p>
          <a:p>
            <a:r>
              <a:rPr sz="3400" b="1" dirty="0" smtClean="0">
                <a:latin typeface="Arial Black" panose="020B0A04020102020204" pitchFamily="34" charset="0"/>
              </a:rPr>
              <a:t>Behind</a:t>
            </a:r>
            <a:r>
              <a:rPr lang="en-US" sz="3400" b="1" dirty="0" smtClean="0">
                <a:latin typeface="Arial Black" panose="020B0A04020102020204" pitchFamily="34" charset="0"/>
              </a:rPr>
              <a:t>                   on the right                </a:t>
            </a:r>
            <a:endParaRPr sz="3400" b="1" dirty="0">
              <a:latin typeface="Arial Black" panose="020B0A04020102020204" pitchFamily="34" charset="0"/>
            </a:endParaRPr>
          </a:p>
          <a:p>
            <a:r>
              <a:rPr sz="3400" b="1" dirty="0">
                <a:latin typeface="Arial Black" panose="020B0A04020102020204" pitchFamily="34" charset="0"/>
              </a:rPr>
              <a:t>In front </a:t>
            </a:r>
            <a:r>
              <a:rPr sz="3400" b="1" dirty="0" smtClean="0">
                <a:latin typeface="Arial Black" panose="020B0A04020102020204" pitchFamily="34" charset="0"/>
              </a:rPr>
              <a:t>of</a:t>
            </a:r>
            <a:r>
              <a:rPr lang="en-US" sz="3400" b="1" dirty="0" smtClean="0">
                <a:latin typeface="Arial Black" panose="020B0A04020102020204" pitchFamily="34" charset="0"/>
              </a:rPr>
              <a:t>                  </a:t>
            </a:r>
            <a:endParaRPr sz="3400" b="1" dirty="0">
              <a:latin typeface="Arial Black" panose="020B0A04020102020204" pitchFamily="34" charset="0"/>
            </a:endParaRPr>
          </a:p>
          <a:p>
            <a:r>
              <a:rPr sz="3400" b="1" dirty="0">
                <a:latin typeface="Arial Black" panose="020B0A04020102020204" pitchFamily="34" charset="0"/>
              </a:rPr>
              <a:t>Next </a:t>
            </a:r>
            <a:r>
              <a:rPr sz="3400" b="1" dirty="0" smtClean="0">
                <a:latin typeface="Arial Black" panose="020B0A04020102020204" pitchFamily="34" charset="0"/>
              </a:rPr>
              <a:t>to</a:t>
            </a:r>
            <a:endParaRPr lang="en-US" sz="3400" b="1" dirty="0" smtClean="0">
              <a:latin typeface="Arial Black" panose="020B0A04020102020204" pitchFamily="34" charset="0"/>
            </a:endParaRPr>
          </a:p>
          <a:p>
            <a:r>
              <a:rPr lang="en-US" sz="3400" b="1" dirty="0" smtClean="0">
                <a:latin typeface="Arial Black" panose="020B0A04020102020204" pitchFamily="34" charset="0"/>
              </a:rPr>
              <a:t>Inside</a:t>
            </a:r>
          </a:p>
          <a:p>
            <a:r>
              <a:rPr lang="en-US" sz="3400" b="1" dirty="0" smtClean="0">
                <a:latin typeface="Arial Black" panose="020B0A04020102020204" pitchFamily="34" charset="0"/>
              </a:rPr>
              <a:t>Over</a:t>
            </a:r>
          </a:p>
          <a:p>
            <a:r>
              <a:rPr lang="en-US" sz="3400" b="1" dirty="0" smtClean="0">
                <a:latin typeface="Arial Black" panose="020B0A04020102020204" pitchFamily="34" charset="0"/>
              </a:rPr>
              <a:t>Outside</a:t>
            </a:r>
          </a:p>
          <a:p>
            <a:r>
              <a:rPr lang="en-US" sz="3400" b="1" dirty="0" smtClean="0">
                <a:latin typeface="Arial Black" panose="020B0A04020102020204" pitchFamily="34" charset="0"/>
              </a:rPr>
              <a:t>Inside </a:t>
            </a:r>
            <a:endParaRPr sz="3400" b="1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Example Sentences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b="1" dirty="0">
                <a:latin typeface="Arial Black" panose="020B0A04020102020204" pitchFamily="34" charset="0"/>
              </a:rPr>
              <a:t>The cat is **on** the table.</a:t>
            </a:r>
          </a:p>
          <a:p>
            <a:r>
              <a:rPr b="1" dirty="0">
                <a:latin typeface="Arial Black" panose="020B0A04020102020204" pitchFamily="34" charset="0"/>
              </a:rPr>
              <a:t>The ball is **under** the chair.</a:t>
            </a:r>
          </a:p>
          <a:p>
            <a:r>
              <a:rPr b="1" dirty="0">
                <a:latin typeface="Arial Black" panose="020B0A04020102020204" pitchFamily="34" charset="0"/>
              </a:rPr>
              <a:t>The bird is **in** the cage.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Prepostions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8600" y="2490788"/>
            <a:ext cx="4594737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6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Let’s Practice!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/>
          </a:p>
          <a:p>
            <a:r>
              <a:rPr b="1" dirty="0">
                <a:latin typeface="Arial Black" panose="020B0A04020102020204" pitchFamily="34" charset="0"/>
              </a:rPr>
              <a:t>The book is ___ the bag.</a:t>
            </a:r>
          </a:p>
          <a:p>
            <a:r>
              <a:rPr b="1" dirty="0">
                <a:latin typeface="Arial Black" panose="020B0A04020102020204" pitchFamily="34" charset="0"/>
              </a:rPr>
              <a:t>The dog is ___ the box.</a:t>
            </a:r>
          </a:p>
          <a:p>
            <a:r>
              <a:rPr b="1" dirty="0">
                <a:latin typeface="Arial Black" panose="020B0A04020102020204" pitchFamily="34" charset="0"/>
              </a:rPr>
              <a:t>The cup is ___ the table.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101</Words>
  <Application>Microsoft Office PowerPoint</Application>
  <PresentationFormat>On-screen Show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Garamond</vt:lpstr>
      <vt:lpstr>Organic</vt:lpstr>
      <vt:lpstr>Prepositions</vt:lpstr>
      <vt:lpstr>What Are Prepositions?</vt:lpstr>
      <vt:lpstr>Common Prepositions</vt:lpstr>
      <vt:lpstr>Example Sentences</vt:lpstr>
      <vt:lpstr>Prepostions </vt:lpstr>
      <vt:lpstr>Let’s Practice!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dc:subject/>
  <dc:creator/>
  <cp:keywords/>
  <dc:description>generated using python-pptx</dc:description>
  <cp:lastModifiedBy>Lenovo</cp:lastModifiedBy>
  <cp:revision>2</cp:revision>
  <dcterms:created xsi:type="dcterms:W3CDTF">2013-01-27T09:14:16Z</dcterms:created>
  <dcterms:modified xsi:type="dcterms:W3CDTF">2025-11-15T16:32:02Z</dcterms:modified>
  <cp:category/>
</cp:coreProperties>
</file>