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2" r:id="rId2"/>
    <p:sldId id="312" r:id="rId3"/>
    <p:sldId id="313" r:id="rId4"/>
    <p:sldId id="31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12"/>
            <p14:sldId id="313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الثالثة :</a:t>
            </a:r>
            <a:r>
              <a:rPr lang="ar-JO" sz="2800" dirty="0"/>
              <a:t> </a:t>
            </a:r>
            <a:r>
              <a:rPr lang="ar-JO" sz="2800" dirty="0" smtClean="0"/>
              <a:t>ميكانيكا الموائع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الاول :</a:t>
            </a:r>
            <a:r>
              <a:rPr lang="ar-JO" sz="2800" dirty="0"/>
              <a:t> </a:t>
            </a:r>
            <a:r>
              <a:rPr lang="ar-JO" sz="2800" dirty="0" smtClean="0"/>
              <a:t> </a:t>
            </a:r>
            <a:r>
              <a:rPr lang="ar-JO" sz="2800" dirty="0" smtClean="0"/>
              <a:t>الضغط 3</a:t>
            </a:r>
          </a:p>
          <a:p>
            <a:r>
              <a:rPr lang="ar-JO" sz="2800" dirty="0" smtClean="0"/>
              <a:t> </a:t>
            </a:r>
            <a:r>
              <a:rPr lang="ar-JO" sz="2800" dirty="0" smtClean="0"/>
              <a:t>من </a:t>
            </a:r>
            <a:r>
              <a:rPr lang="ar-JO" sz="2800" smtClean="0"/>
              <a:t>صفحة </a:t>
            </a:r>
            <a:r>
              <a:rPr lang="ar-JO" sz="2800" smtClean="0"/>
              <a:t>99  </a:t>
            </a:r>
            <a:r>
              <a:rPr lang="ar-JO" sz="2800" dirty="0" smtClean="0"/>
              <a:t>إلى 100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2871" y="470948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مبدأ برنولي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85659" y="2137776"/>
            <a:ext cx="8338206" cy="102416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ضغط المائع يقل عندما تزداد سرعته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685659" y="3860782"/>
            <a:ext cx="9220911" cy="179672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يوضح العلاقة بين ضغط المائع وسرعته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ان السوائل التي تتحرك بسرعة أكبر ينشا عنها ضغط أقل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وينطبق هذا ايضا على الغازات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00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583109" y="1459414"/>
            <a:ext cx="9220911" cy="342878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علل : اقتراب البالونان المعلقان راسيا عند النفخ بينهما ؟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 كل بالون يتعرض إلى فرق في الضغط على جانيبه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ينشأ عنه قوة تدفع البالون من منطقة الضغط المرتفع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إلى منطقة الضغط المنخفض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فيقترب البالونان بعضها من بعض .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93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170774" y="1784153"/>
            <a:ext cx="9846891" cy="400134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علل : يصمم جناح الطائرة على انه منحني ويكون انحناؤه من الاعلى أكبر من الاسفل؟</a:t>
            </a:r>
          </a:p>
          <a:p>
            <a:pPr algn="ctr" rtl="1"/>
            <a:endParaRPr lang="ar-JO" sz="3600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لانه يجعل الهواء يتحرك بسرعتين مختلفتين عند مروره فوق الجناح وأسفله , فتكون سرعة الهواء فوق الجناح أكبر من سرعته أسفل الجناح .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03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1194</TotalTime>
  <Words>138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139</cp:revision>
  <dcterms:created xsi:type="dcterms:W3CDTF">2021-02-24T07:41:59Z</dcterms:created>
  <dcterms:modified xsi:type="dcterms:W3CDTF">2024-11-26T06:26:51Z</dcterms:modified>
</cp:coreProperties>
</file>