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60" r:id="rId5"/>
    <p:sldId id="262" r:id="rId6"/>
    <p:sldId id="264" r:id="rId7"/>
    <p:sldId id="266" r:id="rId8"/>
    <p:sldId id="273" r:id="rId9"/>
    <p:sldId id="267" r:id="rId10"/>
    <p:sldId id="269" r:id="rId11"/>
    <p:sldId id="276" r:id="rId12"/>
    <p:sldId id="270" r:id="rId13"/>
    <p:sldId id="27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8F6FD-DDB9-48C2-B547-66212D610A05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B6C1-78A4-4B80-A0B9-C1B15DD5B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30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8F6FD-DDB9-48C2-B547-66212D610A05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B6C1-78A4-4B80-A0B9-C1B15DD5B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05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8F6FD-DDB9-48C2-B547-66212D610A05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B6C1-78A4-4B80-A0B9-C1B15DD5B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790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8F6FD-DDB9-48C2-B547-66212D610A05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B6C1-78A4-4B80-A0B9-C1B15DD5B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88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8F6FD-DDB9-48C2-B547-66212D610A05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B6C1-78A4-4B80-A0B9-C1B15DD5B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36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8F6FD-DDB9-48C2-B547-66212D610A05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B6C1-78A4-4B80-A0B9-C1B15DD5B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744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8F6FD-DDB9-48C2-B547-66212D610A05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B6C1-78A4-4B80-A0B9-C1B15DD5B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511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8F6FD-DDB9-48C2-B547-66212D610A05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B6C1-78A4-4B80-A0B9-C1B15DD5B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14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8F6FD-DDB9-48C2-B547-66212D610A05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B6C1-78A4-4B80-A0B9-C1B15DD5B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49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8F6FD-DDB9-48C2-B547-66212D610A05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B6C1-78A4-4B80-A0B9-C1B15DD5B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49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8F6FD-DDB9-48C2-B547-66212D610A05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B6C1-78A4-4B80-A0B9-C1B15DD5B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577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8F6FD-DDB9-48C2-B547-66212D610A05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DB6C1-78A4-4B80-A0B9-C1B15DD5B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22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3.m4a"/><Relationship Id="rId7" Type="http://schemas.openxmlformats.org/officeDocument/2006/relationships/image" Target="../media/image4.pn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6.gif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3239" y="707571"/>
            <a:ext cx="995657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1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ar-JO" sz="199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حرف الطاء</a:t>
            </a:r>
            <a:endParaRPr lang="ar-JO" sz="11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54835" y="3130732"/>
            <a:ext cx="2916183" cy="4508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JO" sz="287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ط</a:t>
            </a:r>
            <a:r>
              <a:rPr lang="ar-JO" sz="16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en-US" sz="166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1906442"/>
      </p:ext>
    </p:extLst>
  </p:cSld>
  <p:clrMapOvr>
    <a:masterClrMapping/>
  </p:clrMapOvr>
  <p:transition spd="med" advTm="1939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26876" y="2667001"/>
            <a:ext cx="5791970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1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ar-JO" sz="239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656A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طِـ</a:t>
            </a:r>
            <a:r>
              <a:rPr lang="ar-JO" sz="239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فْـل</a:t>
            </a:r>
            <a:r>
              <a:rPr lang="ar-JO" sz="239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ُ</a:t>
            </a:r>
            <a:endParaRPr lang="en-US" sz="11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 descr="Baby Sticker - Baby - Discover &amp; Share GIF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92" y="134820"/>
            <a:ext cx="2590695" cy="350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367441" y="596251"/>
            <a:ext cx="1040164" cy="1926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7277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4496">
        <p:circle/>
      </p:transition>
    </mc:Choice>
    <mc:Fallback>
      <p:transition spd="slow" advTm="3449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2.08333E-7 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51755" y="2782389"/>
            <a:ext cx="7159332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1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ar-JO" sz="239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شا</a:t>
            </a:r>
            <a:r>
              <a:rPr lang="ar-JO" sz="239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656A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طِـ</a:t>
            </a:r>
            <a:r>
              <a:rPr lang="ar-JO" sz="239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ئ</a:t>
            </a:r>
            <a:r>
              <a:rPr lang="ar-JO" sz="239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ُ</a:t>
            </a:r>
            <a:endParaRPr lang="en-US" sz="11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2" descr="الطبيعية Beach Cliparts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9852" cy="278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670923" y="596251"/>
            <a:ext cx="1040164" cy="1926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4086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20"/>
    </mc:Choice>
    <mc:Fallback>
      <p:transition spd="slow" advTm="23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2.08333E-7 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46074" y="1021080"/>
            <a:ext cx="3297698" cy="52475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JO" sz="33500" b="1" spc="50" dirty="0">
                <a:ln w="11430"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طِـ</a:t>
            </a:r>
            <a:endParaRPr lang="en-US" sz="33500" b="1" spc="50" dirty="0">
              <a:ln w="11430"/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86481" y="2163792"/>
            <a:ext cx="1278788" cy="2368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9157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353">
        <p:circle/>
      </p:transition>
    </mc:Choice>
    <mc:Fallback>
      <p:transition spd="slow" advTm="535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2.08333E-7 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ardrop 1"/>
          <p:cNvSpPr/>
          <p:nvPr/>
        </p:nvSpPr>
        <p:spPr>
          <a:xfrm>
            <a:off x="8048640" y="762563"/>
            <a:ext cx="2560320" cy="3068653"/>
          </a:xfrm>
          <a:prstGeom prst="teardrop">
            <a:avLst>
              <a:gd name="adj" fmla="val 119699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899761" y="1171275"/>
            <a:ext cx="2311851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JO" sz="1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طَـ</a:t>
            </a:r>
            <a:r>
              <a:rPr lang="ar-JO" sz="1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n-US" sz="9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Teardrop 9"/>
          <p:cNvSpPr/>
          <p:nvPr/>
        </p:nvSpPr>
        <p:spPr>
          <a:xfrm>
            <a:off x="4347169" y="3200400"/>
            <a:ext cx="2724703" cy="3053744"/>
          </a:xfrm>
          <a:prstGeom prst="teardrop">
            <a:avLst>
              <a:gd name="adj" fmla="val 119699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ardrop 10"/>
          <p:cNvSpPr/>
          <p:nvPr/>
        </p:nvSpPr>
        <p:spPr>
          <a:xfrm>
            <a:off x="429173" y="3396378"/>
            <a:ext cx="2560320" cy="3068653"/>
          </a:xfrm>
          <a:prstGeom prst="teardrop">
            <a:avLst>
              <a:gd name="adj" fmla="val 119699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347169" y="3607266"/>
            <a:ext cx="2311851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JO" sz="1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طُـ </a:t>
            </a:r>
            <a:endParaRPr lang="en-US" sz="9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8304" y="3818153"/>
            <a:ext cx="2311851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JO" sz="1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طِـ </a:t>
            </a:r>
            <a:endParaRPr lang="en-US" sz="1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2447" y="295805"/>
            <a:ext cx="1040164" cy="1926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067" y="4066733"/>
            <a:ext cx="1181062" cy="2187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82" y="1007246"/>
            <a:ext cx="1373951" cy="1967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24435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6677">
        <p15:prstTrans prst="peelOff"/>
      </p:transition>
    </mc:Choice>
    <mc:Fallback>
      <p:transition spd="slow" advTm="166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0.10254 L 0.00534 -0.0810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0.11667 -0.0018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2.08333E-7 0.2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6035" y="1726474"/>
            <a:ext cx="9817110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1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ar-JO" sz="11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أصوات </a:t>
            </a:r>
            <a:r>
              <a:rPr lang="ar-JO" sz="1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حرف </a:t>
            </a:r>
            <a:r>
              <a:rPr lang="ar-JO" sz="11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الطاء</a:t>
            </a:r>
          </a:p>
          <a:p>
            <a:pPr algn="ctr"/>
            <a:r>
              <a:rPr lang="ar-JO" sz="11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مع المد القصير</a:t>
            </a:r>
            <a:endParaRPr lang="ar-JO" sz="11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72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9"/>
    </mc:Choice>
    <mc:Fallback>
      <p:transition spd="slow" advTm="4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ardrop 1"/>
          <p:cNvSpPr/>
          <p:nvPr/>
        </p:nvSpPr>
        <p:spPr>
          <a:xfrm>
            <a:off x="8048640" y="762563"/>
            <a:ext cx="2560320" cy="3068653"/>
          </a:xfrm>
          <a:prstGeom prst="teardrop">
            <a:avLst>
              <a:gd name="adj" fmla="val 119699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899761" y="1171275"/>
            <a:ext cx="2311851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JO" sz="1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طَـ</a:t>
            </a:r>
            <a:r>
              <a:rPr lang="ar-JO" sz="1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n-US" sz="9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Teardrop 9"/>
          <p:cNvSpPr/>
          <p:nvPr/>
        </p:nvSpPr>
        <p:spPr>
          <a:xfrm>
            <a:off x="4347169" y="3200400"/>
            <a:ext cx="2724703" cy="3053744"/>
          </a:xfrm>
          <a:prstGeom prst="teardrop">
            <a:avLst>
              <a:gd name="adj" fmla="val 119699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ardrop 10"/>
          <p:cNvSpPr/>
          <p:nvPr/>
        </p:nvSpPr>
        <p:spPr>
          <a:xfrm>
            <a:off x="429173" y="3396378"/>
            <a:ext cx="2560320" cy="3068653"/>
          </a:xfrm>
          <a:prstGeom prst="teardrop">
            <a:avLst>
              <a:gd name="adj" fmla="val 119699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347169" y="3607266"/>
            <a:ext cx="2311851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JO" sz="1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طُـ </a:t>
            </a:r>
            <a:endParaRPr lang="en-US" sz="9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8304" y="3818153"/>
            <a:ext cx="2311851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JO" sz="1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طِـ </a:t>
            </a:r>
            <a:endParaRPr lang="en-US" sz="1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2447" y="295805"/>
            <a:ext cx="1040164" cy="1926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067" y="4066733"/>
            <a:ext cx="1181062" cy="2187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82" y="1007246"/>
            <a:ext cx="1373951" cy="1967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51849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7240">
        <p15:prstTrans prst="peelOff"/>
      </p:transition>
    </mc:Choice>
    <mc:Fallback>
      <p:transition spd="slow" advTm="172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0.10254 L 0.00534 -0.0810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0.11667 -0.0018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2.08333E-7 0.2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99790" y="2800623"/>
            <a:ext cx="7330853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1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ar-JO" sz="239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طَـ</a:t>
            </a:r>
            <a:r>
              <a:rPr lang="ar-JO" sz="239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بيـب</a:t>
            </a:r>
            <a:r>
              <a:rPr lang="ar-JO" sz="239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ُ</a:t>
            </a:r>
            <a:endParaRPr lang="en-US" sz="115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2" descr="Doctor Clipart Vectors &amp; Illustrations for Free Download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7" r="31406"/>
          <a:stretch/>
        </p:blipFill>
        <p:spPr bwMode="auto">
          <a:xfrm>
            <a:off x="370099" y="0"/>
            <a:ext cx="1673270" cy="468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067" y="4066733"/>
            <a:ext cx="1181062" cy="2187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7826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3729">
        <p:circle/>
      </p:transition>
    </mc:Choice>
    <mc:Fallback>
      <p:transition spd="slow" advTm="2372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0.10254 L 0.00534 -0.0810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22467" y="2477588"/>
            <a:ext cx="7507184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1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ar-JO" sz="287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مَـ</a:t>
            </a:r>
            <a:r>
              <a:rPr lang="ar-JO" sz="287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طَـ</a:t>
            </a:r>
            <a:r>
              <a:rPr lang="ar-JO" sz="287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ر</a:t>
            </a:r>
            <a:r>
              <a:rPr lang="ar-JO" sz="287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ُ</a:t>
            </a:r>
            <a:endParaRPr lang="en-US" sz="13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4" descr="Storm Rain Weather - Free GIF on Pixaba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09"/>
            <a:ext cx="3735976" cy="373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4576" y="2477588"/>
            <a:ext cx="1181062" cy="2187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3458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7084">
        <p:circle/>
      </p:transition>
    </mc:Choice>
    <mc:Fallback>
      <p:transition spd="slow" advTm="1708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0.10254 L 0.00534 -0.0810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42613" y="983515"/>
            <a:ext cx="3382657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JO" sz="33500" b="1" spc="50" dirty="0">
                <a:ln w="11430"/>
                <a:solidFill>
                  <a:srgbClr val="92D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طَـ</a:t>
            </a:r>
            <a:endParaRPr lang="en-US" sz="33500" b="1" spc="50" dirty="0">
              <a:ln w="11430"/>
              <a:solidFill>
                <a:srgbClr val="92D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838" y="2264058"/>
            <a:ext cx="1181062" cy="2187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4759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73"/>
    </mc:Choice>
    <mc:Fallback>
      <p:transition spd="slow" advTm="6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0.10254 L 0.00534 -0.0810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22630" y="2849881"/>
            <a:ext cx="6348213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1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ar-JO" sz="239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طُـ</a:t>
            </a:r>
            <a:r>
              <a:rPr lang="ar-JO" sz="239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يور</a:t>
            </a:r>
            <a:r>
              <a:rPr lang="ar-JO" sz="239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ُ</a:t>
            </a:r>
            <a:endParaRPr lang="en-US" sz="11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4" descr="Top Bird Chirping Stickers for Android &amp; iOS | Gfyca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4340" y="-103414"/>
            <a:ext cx="3056299" cy="444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760" y="367166"/>
            <a:ext cx="1373951" cy="1967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3499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5505">
        <p:circle/>
      </p:transition>
    </mc:Choice>
    <mc:Fallback>
      <p:transition spd="slow" advTm="2550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0.11667 -0.001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67328" y="3117284"/>
            <a:ext cx="6458820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1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ar-JO" sz="239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خَـيْـ</a:t>
            </a:r>
            <a:r>
              <a:rPr lang="ar-JO" sz="239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طُـ</a:t>
            </a:r>
            <a:endParaRPr lang="en-US" sz="11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4" descr="Free Vectors | threa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14" y="387917"/>
            <a:ext cx="2857807" cy="272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762" y="262663"/>
            <a:ext cx="1373951" cy="1967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1854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20"/>
    </mc:Choice>
    <mc:Fallback>
      <p:transition spd="slow" advTm="26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0.11667 -0.001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0206" y="1510938"/>
            <a:ext cx="2778325" cy="43858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JO" sz="27900" b="1" spc="50" dirty="0">
                <a:ln w="11430"/>
                <a:solidFill>
                  <a:srgbClr val="873A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طُـ</a:t>
            </a:r>
            <a:endParaRPr lang="en-US" sz="33500" b="1" spc="50" dirty="0">
              <a:ln w="11430"/>
              <a:solidFill>
                <a:srgbClr val="873A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093" y="2326594"/>
            <a:ext cx="1373951" cy="1967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5820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21"/>
    </mc:Choice>
    <mc:Fallback>
      <p:transition spd="slow" advTm="6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0.11667 -0.0018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9|3.5|2.6|2.5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1.9|4.8|2.8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3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32</Words>
  <Application>Microsoft Office PowerPoint</Application>
  <PresentationFormat>Widescreen</PresentationFormat>
  <Paragraphs>19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Magic Systems</dc:creator>
  <cp:lastModifiedBy>Magic Systems</cp:lastModifiedBy>
  <cp:revision>8</cp:revision>
  <dcterms:created xsi:type="dcterms:W3CDTF">2025-01-28T17:26:47Z</dcterms:created>
  <dcterms:modified xsi:type="dcterms:W3CDTF">2025-11-20T13:17:45Z</dcterms:modified>
</cp:coreProperties>
</file>