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02" r:id="rId2"/>
    <p:sldId id="306" r:id="rId3"/>
    <p:sldId id="309" r:id="rId4"/>
    <p:sldId id="310" r:id="rId5"/>
    <p:sldId id="31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EAD15ED4-2E6B-44B6-A425-F7A00F0B5527}">
          <p14:sldIdLst>
            <p14:sldId id="302"/>
            <p14:sldId id="306"/>
            <p14:sldId id="309"/>
            <p14:sldId id="310"/>
            <p14:sldId id="31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3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2242BD-C74F-4265-9A63-768DF7868446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ED4CA5-62FC-4137-B912-51264736E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10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ED3E625-0DF5-411C-AA18-75676E7311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ECBC76D3-9F69-47CD-BE70-0736F549FE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3551B045-E873-4D60-BC74-407EA5EB7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46BE9-60AC-4CAF-AB37-4A83A812F825}" type="datetime1">
              <a:rPr lang="en-US" smtClean="0"/>
              <a:t>11/25/2024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4A1D0ED-8672-4922-A736-FEE4636B2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DB87509-CEDA-4C32-B7CB-5DDEE48A5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94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A3BFD09-6619-4167-B972-E40905AE0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FD55C0AC-4480-4027-9977-5F7B410653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4053700-A242-47BD-A9A5-4B12D0D26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BCD9F-2871-4AE5-8C8A-38C47F5E23C2}" type="datetime1">
              <a:rPr lang="en-US" smtClean="0"/>
              <a:t>11/25/2024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640580B-0B77-4918-8D82-4DC8653F8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365F5C5B-4B5F-4DD4-869B-844B27389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358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A4717D89-F387-41AF-A428-D1FED35636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13394A5E-35AB-4153-99DC-E9C535D398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D12C3EF-7082-4587-A688-78C55FF37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11373-8F06-4BC3-ACDA-A621E6093168}" type="datetime1">
              <a:rPr lang="en-US" smtClean="0"/>
              <a:t>11/25/2024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A3C1F59-C6A6-44FA-B0EA-989393C21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E04DDFE0-4AEF-4C7F-898C-B8893C25C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084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C7703B7-0D63-4F9E-9A67-0CE722254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7218CDA-86B6-4348-8AE2-0A2F7B9664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8039F79-E0DF-4FB6-8328-69A6E8678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87DAA-FC75-40A8-9821-A01E976EA999}" type="datetime1">
              <a:rPr lang="en-US" smtClean="0"/>
              <a:t>11/25/2024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D7D52F05-5F26-4801-9D24-481713B27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27DB1CD-CDA3-4B90-8C8F-FAAF6CD3D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799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B1378F1-C0C3-42C4-B107-BF35C48BB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452161CF-0D0D-40A6-9E1A-BAD151C488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81197B0-798F-481F-A2A0-402622B85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BD2D7-65E6-4688-9B31-0392A5713192}" type="datetime1">
              <a:rPr lang="en-US" smtClean="0"/>
              <a:t>11/25/2024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C447715-A379-4987-A080-4F06185A3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3529C04-4ED7-4A7D-A1D0-4C43256DB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781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764F4E5-68C5-4A97-B674-BA85F83DA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A79A16F-074C-4CBB-8B33-9800113552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D3CABE12-04F7-4E9A-B46D-0C0665255E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81660DCF-F944-4AD9-A71F-8705B98AB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16C6C-A1C9-45A1-AE0C-C567F0C15942}" type="datetime1">
              <a:rPr lang="en-US" smtClean="0"/>
              <a:t>11/25/2024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56B8AA68-00DE-45EA-AB35-8E8899383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B12DED15-B566-4889-9C37-27D37F5F0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243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06C4500-9148-4229-8829-2487D3B7E2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D3363935-C5EA-40F6-878B-25F8D75D2E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D0C73FC8-91A1-425F-91E6-CB99BBD2AF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966E98A4-415B-4FAB-ADF9-F9F593849C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3EE88B93-56AB-488E-9722-341892EBB1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7F3B9D98-24AC-4699-B7E2-B1D546ED7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9105E-288F-45A1-8C57-F58621C3C7E0}" type="datetime1">
              <a:rPr lang="en-US" smtClean="0"/>
              <a:t>11/25/2024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970714C7-537A-4184-837A-1D3B84835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E99C2742-5A0E-4410-BEC0-222134304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499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2526866-2E03-4D09-93DE-413CFFBD6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04442ED5-AE9B-4CC3-9635-AB392900A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55691-8CBE-44C1-87E0-4FBFD0204096}" type="datetime1">
              <a:rPr lang="en-US" smtClean="0"/>
              <a:t>11/25/2024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31C6D7CB-F3A1-4ECB-B093-3E4B42026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DCCA2777-1841-43A4-A882-A65DA003F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136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86A8DE61-6B7A-4A66-8488-8B4D65D2F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40B94-EE5E-4FB3-AE4C-6100C56C8A9E}" type="datetime1">
              <a:rPr lang="en-US" smtClean="0"/>
              <a:t>11/25/2024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159F8479-CF51-4D82-964C-799B81EED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781550C4-D156-4149-BC7D-B3F134BFC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921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670CFDD-22E6-42B0-8E90-7633A9935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CB192CA-3868-4E24-8B38-617C8712CC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5D02B56D-89CB-4420-B7CB-A58E391422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E2551EBC-469A-4307-AD89-45D8C8F00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E8560-A0D3-41F5-AAD3-B162D8E583E2}" type="datetime1">
              <a:rPr lang="en-US" smtClean="0"/>
              <a:t>11/25/2024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76F3E94F-A00D-41DF-8DEB-D97CCA396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F4CE12A9-9026-4678-9FC2-B1EAC02D8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73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5A947AD-7062-428A-BDE8-DA16A7D3A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667019CD-6C60-437F-9949-D4678FF954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75EC1908-CB87-4560-8ECA-1A68ECBAD6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AC25BB08-9EC4-463B-9596-3C1CF6D16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92EB6-02F1-4ECD-A673-DB2045CD830C}" type="datetime1">
              <a:rPr lang="en-US" smtClean="0"/>
              <a:t>11/25/2024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8B1A9B99-AA6A-4420-A854-F5C7760A8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39E924BF-EF05-4AB1-887C-CD2015380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086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6B764E3E-03AB-4E66-A528-51BA84D46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3745EA9D-DEFF-4B7D-BFB6-2294CD446C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7EF1FCE-D7CF-496F-9AD0-4120A44D4A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4C0350-26B9-4C38-AA7B-C1B18F179152}" type="datetime1">
              <a:rPr lang="en-US" smtClean="0"/>
              <a:t>11/25/2024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3275320-633F-4A6C-A1EE-81A9D5C719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A424158D-59FE-45DC-A307-A8EF2F0FF4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172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41034B6D-109D-4DD4-AF00-6169196795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83632" y="2365130"/>
            <a:ext cx="6858000" cy="670322"/>
          </a:xfrm>
        </p:spPr>
        <p:txBody>
          <a:bodyPr>
            <a:noAutofit/>
          </a:bodyPr>
          <a:lstStyle/>
          <a:p>
            <a:r>
              <a:rPr lang="ar-JO" sz="2800" dirty="0"/>
              <a:t>المادة : العلوم </a:t>
            </a:r>
          </a:p>
          <a:p>
            <a:r>
              <a:rPr lang="ar-JO" sz="2800" dirty="0"/>
              <a:t>الصف : </a:t>
            </a:r>
            <a:r>
              <a:rPr lang="ar-JO" sz="2800" dirty="0" smtClean="0"/>
              <a:t>الثامن</a:t>
            </a:r>
            <a:endParaRPr lang="ar-JO" sz="2800" dirty="0"/>
          </a:p>
          <a:p>
            <a:r>
              <a:rPr lang="ar-JO" sz="2800" dirty="0"/>
              <a:t>الوحدة </a:t>
            </a:r>
            <a:r>
              <a:rPr lang="ar-JO" sz="2800" dirty="0" smtClean="0"/>
              <a:t>الثالثة :</a:t>
            </a:r>
            <a:r>
              <a:rPr lang="ar-JO" sz="2800" dirty="0"/>
              <a:t> </a:t>
            </a:r>
            <a:r>
              <a:rPr lang="ar-JO" sz="2800" dirty="0" smtClean="0"/>
              <a:t>ميكانيكا الموائع</a:t>
            </a:r>
            <a:endParaRPr lang="ar-JO" sz="2800" dirty="0"/>
          </a:p>
          <a:p>
            <a:r>
              <a:rPr lang="ar-JO" sz="2800" dirty="0"/>
              <a:t>الدرس </a:t>
            </a:r>
            <a:r>
              <a:rPr lang="ar-JO" sz="2800" dirty="0" smtClean="0"/>
              <a:t>الاول :</a:t>
            </a:r>
            <a:r>
              <a:rPr lang="ar-JO" sz="2800" dirty="0"/>
              <a:t> </a:t>
            </a:r>
            <a:r>
              <a:rPr lang="ar-JO" sz="2800" dirty="0" smtClean="0"/>
              <a:t> الضغط </a:t>
            </a:r>
            <a:r>
              <a:rPr lang="ar-JO" sz="2800" dirty="0" smtClean="0"/>
              <a:t> 2</a:t>
            </a:r>
          </a:p>
          <a:p>
            <a:r>
              <a:rPr lang="ar-JO" sz="2800" dirty="0" smtClean="0"/>
              <a:t>من </a:t>
            </a:r>
            <a:r>
              <a:rPr lang="ar-JO" sz="2800" dirty="0" smtClean="0"/>
              <a:t>صفحة </a:t>
            </a:r>
            <a:r>
              <a:rPr lang="ar-JO" sz="2800" dirty="0" smtClean="0"/>
              <a:t>95  </a:t>
            </a:r>
            <a:r>
              <a:rPr lang="ar-JO" sz="2800" smtClean="0"/>
              <a:t>إلى </a:t>
            </a:r>
            <a:r>
              <a:rPr lang="ar-JO" sz="2800" smtClean="0"/>
              <a:t>97 </a:t>
            </a:r>
            <a:endParaRPr lang="ar-JO" sz="2800" dirty="0" smtClean="0"/>
          </a:p>
          <a:p>
            <a:endParaRPr lang="ar-JO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5890A7BF-359E-4F7D-816C-179F2F856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1</a:t>
            </a:fld>
            <a:endParaRPr lang="en-US"/>
          </a:p>
        </p:txBody>
      </p:sp>
      <p:sp>
        <p:nvSpPr>
          <p:cNvPr id="7" name="Subtitle 2">
            <a:extLst>
              <a:ext uri="{FF2B5EF4-FFF2-40B4-BE49-F238E27FC236}">
                <a16:creationId xmlns="" xmlns:a16="http://schemas.microsoft.com/office/drawing/2014/main" id="{A9A816BF-7132-48D4-A4BF-B89B73D4EBC4}"/>
              </a:ext>
            </a:extLst>
          </p:cNvPr>
          <p:cNvSpPr txBox="1">
            <a:spLocks/>
          </p:cNvSpPr>
          <p:nvPr/>
        </p:nvSpPr>
        <p:spPr>
          <a:xfrm>
            <a:off x="3854558" y="3526631"/>
            <a:ext cx="6020486" cy="2003358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ar-JO" sz="2100" dirty="0"/>
          </a:p>
        </p:txBody>
      </p:sp>
      <p:sp>
        <p:nvSpPr>
          <p:cNvPr id="9" name="Date Placeholder 1">
            <a:extLst>
              <a:ext uri="{FF2B5EF4-FFF2-40B4-BE49-F238E27FC236}">
                <a16:creationId xmlns:a16="http://schemas.microsoft.com/office/drawing/2014/main" xmlns="" id="{16DF3356-D52F-4CFB-B95A-8504FA918626}"/>
              </a:ext>
            </a:extLst>
          </p:cNvPr>
          <p:cNvSpPr txBox="1">
            <a:spLocks/>
          </p:cNvSpPr>
          <p:nvPr/>
        </p:nvSpPr>
        <p:spPr>
          <a:xfrm>
            <a:off x="538782" y="5667864"/>
            <a:ext cx="2434202" cy="47298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JO" sz="2100" dirty="0">
                <a:solidFill>
                  <a:srgbClr val="800000"/>
                </a:solidFill>
              </a:rPr>
              <a:t>معلمة المادة : هبة سوداح </a:t>
            </a:r>
            <a:endParaRPr lang="en-US" sz="2100" dirty="0">
              <a:solidFill>
                <a:srgbClr val="8000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904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5477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2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162134" y="1046804"/>
            <a:ext cx="5489585" cy="82251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Aljazeera"/>
              </a:rPr>
              <a:t>الموائع</a:t>
            </a:r>
            <a:endParaRPr lang="ar-JO" sz="36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296472" y="2825345"/>
            <a:ext cx="9220911" cy="199092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سبب تسمية السوائل والغازات بالموائع</a:t>
            </a:r>
          </a:p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لان قوى الترابط بين جسيمات السوائل والغازات ضعيفة </a:t>
            </a:r>
          </a:p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مما يمكنها من الجريان</a:t>
            </a:r>
            <a:endParaRPr lang="ar-JO" sz="36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904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4168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3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392871" y="470948"/>
            <a:ext cx="5489585" cy="82251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Aljazeera"/>
              </a:rPr>
              <a:t>ضغط السائل</a:t>
            </a:r>
            <a:endParaRPr lang="ar-JO" sz="36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435343" y="1450674"/>
            <a:ext cx="9220911" cy="1057127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القوة العمودية التي يؤثر بها السائل في الاجسام </a:t>
            </a:r>
            <a:endParaRPr lang="ar-JO" sz="36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904" y="237367"/>
            <a:ext cx="2761232" cy="10479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2837298" y="2806480"/>
            <a:ext cx="6600729" cy="82251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Aljazeera"/>
              </a:rPr>
              <a:t>العوامل التي يعتمد عليها ضغط السائل</a:t>
            </a:r>
            <a:endParaRPr lang="ar-JO" sz="36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264776" y="3794334"/>
            <a:ext cx="9673840" cy="2481719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1- عمق السائل ( العلاقة طردية )</a:t>
            </a:r>
          </a:p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كلما زاد عمق السائل زاد ضغط السائل </a:t>
            </a:r>
          </a:p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2- كثافة السائل ( العلاقة طردية )</a:t>
            </a:r>
          </a:p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كلما زادت كثافة السائل زاد ضغط السائل </a:t>
            </a:r>
          </a:p>
        </p:txBody>
      </p:sp>
    </p:spTree>
    <p:extLst>
      <p:ext uri="{BB962C8B-B14F-4D97-AF65-F5344CB8AC3E}">
        <p14:creationId xmlns:p14="http://schemas.microsoft.com/office/powerpoint/2010/main" val="1144422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4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79522" y="1320720"/>
            <a:ext cx="10163438" cy="199092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يتلقى الغواصون تدريبات مكثفة ويزودون بمعدات خاصة , علل ؟</a:t>
            </a:r>
          </a:p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لتمكنهم من تحمل الضغط </a:t>
            </a:r>
            <a:endParaRPr lang="ar-JO" sz="36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904" y="237367"/>
            <a:ext cx="2761232" cy="10479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2795184" y="3665677"/>
            <a:ext cx="9032196" cy="1672349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يكون ضغط السائل متساويا عند جميع النقاط التي تقع في مستوى أفقي واحد لنفس السائل ( لا تعتمد على شكل الوعاء ) </a:t>
            </a:r>
            <a:endParaRPr lang="ar-JO" sz="36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1026" name="Picture 2" descr="ضغط المائع عند نقطة داخلة والعوامل التي يعتمد عليها الصف التاسع الاساسي  الفصل الثاني2023 ايمن غازي - YouTube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9" t="37893" r="48638" b="19880"/>
          <a:stretch/>
        </p:blipFill>
        <p:spPr bwMode="auto">
          <a:xfrm>
            <a:off x="547123" y="5231891"/>
            <a:ext cx="2615013" cy="12305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1446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5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392871" y="470948"/>
            <a:ext cx="5489585" cy="82251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Aljazeera"/>
              </a:rPr>
              <a:t>قاعدة باسكال</a:t>
            </a:r>
            <a:endParaRPr lang="ar-JO" sz="36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008405" y="1649905"/>
            <a:ext cx="10098638" cy="1862417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المائع المحصور عندما يتعرض لضغط اضافي ناتج عن قوة خارجية فان هذا الضغط ينتقل إلى جميع أجزاء المائع جميعها بالمقدار نفسه </a:t>
            </a:r>
            <a:endParaRPr lang="ar-JO" sz="36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904" y="237367"/>
            <a:ext cx="2761232" cy="104790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1435343" y="4262240"/>
            <a:ext cx="9220911" cy="1796728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من التطبيقات العملية </a:t>
            </a:r>
          </a:p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الرافعة الهيدروليكية ( المكبس السوائلي )</a:t>
            </a:r>
          </a:p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تستخدم في محطات غسيل السيارات</a:t>
            </a:r>
            <a:endParaRPr lang="ar-JO" sz="36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4223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chool presentation template" id="{6DF1583C-DF37-4691-8E97-7B399586C012}" vid="{31B6C38B-926E-4885-B558-E6CD52388E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school presentation template</Template>
  <TotalTime>1209</TotalTime>
  <Words>166</Words>
  <Application>Microsoft Office PowerPoint</Application>
  <PresentationFormat>Widescreen</PresentationFormat>
  <Paragraphs>30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Aljazeera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Raeda Qussar</dc:creator>
  <cp:lastModifiedBy>ADMIN</cp:lastModifiedBy>
  <cp:revision>139</cp:revision>
  <dcterms:created xsi:type="dcterms:W3CDTF">2021-02-24T07:41:59Z</dcterms:created>
  <dcterms:modified xsi:type="dcterms:W3CDTF">2024-11-25T15:16:02Z</dcterms:modified>
</cp:coreProperties>
</file>