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2" r:id="rId2"/>
    <p:sldId id="282" r:id="rId3"/>
    <p:sldId id="297" r:id="rId4"/>
    <p:sldId id="285" r:id="rId5"/>
    <p:sldId id="286" r:id="rId6"/>
    <p:sldId id="292" r:id="rId7"/>
    <p:sldId id="298" r:id="rId8"/>
    <p:sldId id="299" r:id="rId9"/>
    <p:sldId id="310" r:id="rId10"/>
    <p:sldId id="311" r:id="rId11"/>
    <p:sldId id="2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AD15ED4-2E6B-44B6-A425-F7A00F0B5527}">
          <p14:sldIdLst>
            <p14:sldId id="312"/>
            <p14:sldId id="282"/>
            <p14:sldId id="297"/>
            <p14:sldId id="285"/>
            <p14:sldId id="286"/>
            <p14:sldId id="292"/>
            <p14:sldId id="298"/>
            <p14:sldId id="299"/>
            <p14:sldId id="310"/>
            <p14:sldId id="311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242BD-C74F-4265-9A63-768DF786844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D4CA5-62FC-4137-B912-51264736E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D3E625-0DF5-411C-AA18-75676E731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CBC76D3-9F69-47CD-BE70-0736F549F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51B045-E873-4D60-BC74-407EA5E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6BE9-60AC-4CAF-AB37-4A83A812F825}" type="datetime1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A1D0ED-8672-4922-A736-FEE4636B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B87509-CEDA-4C32-B7CB-5DDEE48A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3BFD09-6619-4167-B972-E40905AE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D55C0AC-4480-4027-9977-5F7B41065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053700-A242-47BD-A9A5-4B12D0D2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CD9F-2871-4AE5-8C8A-38C47F5E23C2}" type="datetime1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40580B-0B77-4918-8D82-4DC8653F8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5F5C5B-4B5F-4DD4-869B-844B2738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5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717D89-F387-41AF-A428-D1FED3563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3394A5E-35AB-4153-99DC-E9C535D39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12C3EF-7082-4587-A688-78C55FF3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11373-8F06-4BC3-ACDA-A621E6093168}" type="datetime1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3C1F59-C6A6-44FA-B0EA-989393C21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4DDFE0-4AEF-4C7F-898C-B8893C25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8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703B7-0D63-4F9E-9A67-0CE72225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218CDA-86B6-4348-8AE2-0A2F7B966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039F79-E0DF-4FB6-8328-69A6E86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7DAA-FC75-40A8-9821-A01E976EA999}" type="datetime1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D52F05-5F26-4801-9D24-481713B27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7DB1CD-CDA3-4B90-8C8F-FAAF6CD3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9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1378F1-C0C3-42C4-B107-BF35C48B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2161CF-0D0D-40A6-9E1A-BAD151C4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1197B0-798F-481F-A2A0-402622B8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D2D7-65E6-4688-9B31-0392A5713192}" type="datetime1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447715-A379-4987-A080-4F06185A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529C04-4ED7-4A7D-A1D0-4C43256D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8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64F4E5-68C5-4A97-B674-BA85F83D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79A16F-074C-4CBB-8B33-980011355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CABE12-04F7-4E9A-B46D-0C0665255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660DCF-F944-4AD9-A71F-8705B98A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6C6C-A1C9-45A1-AE0C-C567F0C15942}" type="datetime1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B8AA68-00DE-45EA-AB35-8E889938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2DED15-B566-4889-9C37-27D37F5F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6C4500-9148-4229-8829-2487D3B7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363935-C5EA-40F6-878B-25F8D75D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0C73FC8-91A1-425F-91E6-CB99BBD2A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66E98A4-415B-4FAB-ADF9-F9F593849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EE88B93-56AB-488E-9722-341892EBB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F3B9D98-24AC-4699-B7E2-B1D546ED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105E-288F-45A1-8C57-F58621C3C7E0}" type="datetime1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70714C7-537A-4184-837A-1D3B8483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99C2742-5A0E-4410-BEC0-2221343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9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526866-2E03-4D09-93DE-413CFFBD6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442ED5-AE9B-4CC3-9635-AB392900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5691-8CBE-44C1-87E0-4FBFD0204096}" type="datetime1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C6D7CB-F3A1-4ECB-B093-3E4B4202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CCA2777-1841-43A4-A882-A65DA003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3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6A8DE61-6B7A-4A66-8488-8B4D65D2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0B94-EE5E-4FB3-AE4C-6100C56C8A9E}" type="datetime1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59F8479-CF51-4D82-964C-799B81EE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81550C4-D156-4149-BC7D-B3F134BF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2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70CFDD-22E6-42B0-8E90-7633A993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B192CA-3868-4E24-8B38-617C8712C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02B56D-89CB-4420-B7CB-A58E39142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551EBC-469A-4307-AD89-45D8C8F0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E8560-A0D3-41F5-AAD3-B162D8E583E2}" type="datetime1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6F3E94F-A00D-41DF-8DEB-D97CCA39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CE12A9-9026-4678-9FC2-B1EAC02D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947AD-7062-428A-BDE8-DA16A7D3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67019CD-6C60-437F-9949-D4678FF95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EC1908-CB87-4560-8ECA-1A68ECBAD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25BB08-9EC4-463B-9596-3C1CF6D1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2EB6-02F1-4ECD-A673-DB2045CD830C}" type="datetime1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1A9B99-AA6A-4420-A854-F5C7760A8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9E924BF-EF05-4AB1-887C-CD201538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8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B764E3E-03AB-4E66-A528-51BA84D46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45EA9D-DEFF-4B7D-BFB6-2294CD446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EF1FCE-D7CF-496F-9AD0-4120A44D4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C0350-26B9-4C38-AA7B-C1B18F179152}" type="datetime1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275320-633F-4A6C-A1EE-81A9D5C71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24158D-59FE-45DC-A307-A8EF2F0FF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1034B6D-109D-4DD4-AF00-616919679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3632" y="2365130"/>
            <a:ext cx="6858000" cy="670322"/>
          </a:xfrm>
        </p:spPr>
        <p:txBody>
          <a:bodyPr>
            <a:noAutofit/>
          </a:bodyPr>
          <a:lstStyle/>
          <a:p>
            <a:r>
              <a:rPr lang="ar-JO" sz="2800" dirty="0"/>
              <a:t>المادة : العلوم </a:t>
            </a:r>
          </a:p>
          <a:p>
            <a:r>
              <a:rPr lang="ar-JO" sz="2800" dirty="0"/>
              <a:t>الصف : </a:t>
            </a:r>
            <a:r>
              <a:rPr lang="ar-JO" sz="2800" dirty="0" smtClean="0"/>
              <a:t>السادس</a:t>
            </a:r>
            <a:endParaRPr lang="ar-JO" sz="2800" dirty="0"/>
          </a:p>
          <a:p>
            <a:r>
              <a:rPr lang="ar-JO" sz="2800" dirty="0"/>
              <a:t>الوحدة </a:t>
            </a:r>
            <a:r>
              <a:rPr lang="ar-JO" sz="2800" dirty="0" smtClean="0"/>
              <a:t>الرابعة :</a:t>
            </a:r>
            <a:r>
              <a:rPr lang="ar-JO" sz="2800" dirty="0"/>
              <a:t> </a:t>
            </a:r>
            <a:r>
              <a:rPr lang="ar-JO" sz="2800" dirty="0" smtClean="0"/>
              <a:t>الشغل والطاقة</a:t>
            </a:r>
            <a:endParaRPr lang="ar-JO" sz="2800" dirty="0"/>
          </a:p>
          <a:p>
            <a:r>
              <a:rPr lang="ar-JO" sz="2800" dirty="0"/>
              <a:t>الدرس </a:t>
            </a:r>
            <a:r>
              <a:rPr lang="ar-JO" sz="2800" dirty="0" smtClean="0"/>
              <a:t>الاول :</a:t>
            </a:r>
            <a:r>
              <a:rPr lang="ar-JO" sz="2800" dirty="0"/>
              <a:t> </a:t>
            </a:r>
            <a:r>
              <a:rPr lang="ar-JO" sz="2800" dirty="0" smtClean="0"/>
              <a:t> الطاقة الميكانيكية 2</a:t>
            </a:r>
          </a:p>
          <a:p>
            <a:r>
              <a:rPr lang="ar-JO" sz="2800" dirty="0" smtClean="0"/>
              <a:t>من صفحة 66 إلى 68 </a:t>
            </a:r>
          </a:p>
          <a:p>
            <a:endParaRPr lang="ar-J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890A7BF-359E-4F7D-816C-179F2F85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1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A9A816BF-7132-48D4-A4BF-B89B73D4EBC4}"/>
              </a:ext>
            </a:extLst>
          </p:cNvPr>
          <p:cNvSpPr txBox="1">
            <a:spLocks/>
          </p:cNvSpPr>
          <p:nvPr/>
        </p:nvSpPr>
        <p:spPr>
          <a:xfrm>
            <a:off x="3854558" y="3526631"/>
            <a:ext cx="6020486" cy="20033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ar-JO" sz="2100" dirty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xmlns="" id="{16DF3356-D52F-4CFB-B95A-8504FA918626}"/>
              </a:ext>
            </a:extLst>
          </p:cNvPr>
          <p:cNvSpPr txBox="1">
            <a:spLocks/>
          </p:cNvSpPr>
          <p:nvPr/>
        </p:nvSpPr>
        <p:spPr>
          <a:xfrm>
            <a:off x="538782" y="5667864"/>
            <a:ext cx="2434202" cy="47298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JO" sz="2100" dirty="0">
                <a:solidFill>
                  <a:srgbClr val="800000"/>
                </a:solidFill>
              </a:rPr>
              <a:t>معلمة المادة : هبة سوداح </a:t>
            </a:r>
            <a:endParaRPr lang="en-US" sz="2100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10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38615" y="2018641"/>
            <a:ext cx="5891238" cy="105784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العوامل المؤثرة في طاقة الوضع</a:t>
            </a:r>
          </a:p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الناشئة عن الجاذبية </a:t>
            </a:r>
            <a:r>
              <a:rPr lang="ar-JO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85433" y="3456691"/>
            <a:ext cx="5197602" cy="135249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rgbClr val="FF0000"/>
                </a:solidFill>
              </a:rPr>
              <a:t>كتلة الجسم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كلما زادت كتلة الجسم 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زاد مقدار طاقة الوضع المختزنة  </a:t>
            </a:r>
            <a:endParaRPr lang="ar-JO" sz="2800" dirty="0">
              <a:solidFill>
                <a:schemeClr val="tx1"/>
              </a:solidFill>
            </a:endParaRPr>
          </a:p>
        </p:txBody>
      </p:sp>
      <p:pic>
        <p:nvPicPr>
          <p:cNvPr id="3074" name="Picture 2" descr="طاقة الحركة | علوم | الصف السابع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9" t="6865" r="5021" b="48426"/>
          <a:stretch/>
        </p:blipFill>
        <p:spPr bwMode="auto">
          <a:xfrm>
            <a:off x="430825" y="5101515"/>
            <a:ext cx="2584937" cy="142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1041" y="702113"/>
            <a:ext cx="3533688" cy="1084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dirty="0" smtClean="0">
                <a:solidFill>
                  <a:schemeClr val="tx1"/>
                </a:solidFill>
              </a:rPr>
              <a:t>اختلاف كتلة الجسمين </a:t>
            </a:r>
          </a:p>
          <a:p>
            <a:pPr algn="ctr"/>
            <a:r>
              <a:rPr lang="ar-JO" sz="2000" dirty="0" smtClean="0">
                <a:solidFill>
                  <a:schemeClr val="tx1"/>
                </a:solidFill>
              </a:rPr>
              <a:t>عند الارتفاع نفسه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825" y="2545069"/>
            <a:ext cx="4849164" cy="2121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dirty="0" smtClean="0">
                <a:solidFill>
                  <a:schemeClr val="tx1"/>
                </a:solidFill>
              </a:rPr>
              <a:t>مقدار طاقة الوضع المختزنة في الشاحنة </a:t>
            </a:r>
          </a:p>
          <a:p>
            <a:pPr algn="ctr"/>
            <a:r>
              <a:rPr lang="ar-JO" sz="2400" dirty="0" smtClean="0">
                <a:solidFill>
                  <a:schemeClr val="tx1"/>
                </a:solidFill>
              </a:rPr>
              <a:t>اكبر من مقدار طاقة الوضع المختزنة في السيارة</a:t>
            </a:r>
          </a:p>
          <a:p>
            <a:pPr algn="ctr"/>
            <a:r>
              <a:rPr lang="ar-JO" sz="2400" dirty="0" smtClean="0">
                <a:solidFill>
                  <a:schemeClr val="tx1"/>
                </a:solidFill>
              </a:rPr>
              <a:t>لان كتلتها اكبر </a:t>
            </a:r>
          </a:p>
        </p:txBody>
      </p:sp>
      <p:pic>
        <p:nvPicPr>
          <p:cNvPr id="10" name="Picture 2" descr="طاقة الحركة | علوم | الصف السابع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2" t="54303" r="12037" b="11630"/>
          <a:stretch/>
        </p:blipFill>
        <p:spPr bwMode="auto">
          <a:xfrm>
            <a:off x="3115654" y="5424945"/>
            <a:ext cx="2161374" cy="10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95" y="210636"/>
            <a:ext cx="2562676" cy="11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11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84991" y="653974"/>
            <a:ext cx="3494867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الطاقة الميكانيكية </a:t>
            </a:r>
            <a:r>
              <a:rPr lang="ar-JO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35152" y="1764701"/>
            <a:ext cx="6292310" cy="139823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مجموع الطاقة الحركية وطاقة الوضع للجسم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95" y="210636"/>
            <a:ext cx="2562676" cy="1168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1" y="331371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2</a:t>
            </a:fld>
            <a:endParaRPr lang="en-US"/>
          </a:p>
        </p:txBody>
      </p:sp>
      <p:pic>
        <p:nvPicPr>
          <p:cNvPr id="2" name="طاقة الحرك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3400" y="1792073"/>
            <a:ext cx="8438825" cy="4746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95" y="210636"/>
            <a:ext cx="2562676" cy="1168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1" y="331371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0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853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34654" y="2990238"/>
            <a:ext cx="6463806" cy="139823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هي الطاقة التي يمتلكها الجسم المتحرك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044104" y="4955743"/>
            <a:ext cx="5472493" cy="135249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مثل 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حركة السفينة الشراعية والطائرة الورقية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 بدفع الهواء</a:t>
            </a:r>
          </a:p>
        </p:txBody>
      </p:sp>
      <p:pic>
        <p:nvPicPr>
          <p:cNvPr id="9" name="Picture 2" descr="الربيع الربيع طائرة ورقية العشب, ربيع, طائرة ورقية, نجيل PNG وملف PSD  للتحميل مجانا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38" y="4540667"/>
            <a:ext cx="1850490" cy="18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المراكب الشراعية, الكرتون, القارب صورة بابوا نيو غينيا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749" y="4634102"/>
            <a:ext cx="2201854" cy="16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13178" y="1912295"/>
            <a:ext cx="3494867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الطاقة الحركية </a:t>
            </a:r>
            <a:r>
              <a:rPr lang="ar-JO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8567" y="827881"/>
            <a:ext cx="3494867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انواع الطاقة الرئيسية </a:t>
            </a:r>
            <a:r>
              <a:rPr lang="ar-JO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0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01695" y="2335707"/>
            <a:ext cx="5891238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العوامل المؤثرة في الطاقة الحركية </a:t>
            </a:r>
            <a:r>
              <a:rPr lang="ar-JO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20440" y="3740516"/>
            <a:ext cx="5472493" cy="135249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rgbClr val="FF0000"/>
                </a:solidFill>
              </a:rPr>
              <a:t>سرعة الجسم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كلما زادت السرعة تزداد الطاقة الحركية </a:t>
            </a:r>
          </a:p>
        </p:txBody>
      </p:sp>
      <p:pic>
        <p:nvPicPr>
          <p:cNvPr id="2052" name="Picture 4" descr="العوامل المؤثرة على طاقة الحركة-الصف الاول الاعدادي - الفصل الدراسي الاول - 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t="60623" r="2711" b="996"/>
          <a:stretch/>
        </p:blipFill>
        <p:spPr bwMode="auto">
          <a:xfrm>
            <a:off x="444381" y="5153114"/>
            <a:ext cx="4204531" cy="131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العوامل المؤثرة على طاقة الحركة-الصف الاول الاعدادي - الفصل الدراسي الاول - 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t="60623" r="2711" b="996"/>
          <a:stretch/>
        </p:blipFill>
        <p:spPr bwMode="auto">
          <a:xfrm>
            <a:off x="444381" y="3837062"/>
            <a:ext cx="4204531" cy="131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55947" y="4247260"/>
            <a:ext cx="640935" cy="581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dirty="0" smtClean="0">
                <a:solidFill>
                  <a:schemeClr val="tx1"/>
                </a:solidFill>
              </a:rPr>
              <a:t>أ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2873" y="1661096"/>
            <a:ext cx="2939753" cy="8097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dirty="0" smtClean="0">
                <a:solidFill>
                  <a:schemeClr val="tx1"/>
                </a:solidFill>
              </a:rPr>
              <a:t>اذا تساوت كتلة الجسمين </a:t>
            </a:r>
          </a:p>
          <a:p>
            <a:pPr algn="ctr"/>
            <a:r>
              <a:rPr lang="ar-JO" sz="2000" dirty="0" smtClean="0">
                <a:solidFill>
                  <a:schemeClr val="tx1"/>
                </a:solidFill>
              </a:rPr>
              <a:t>مع اختلاف السرعة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7127" y="2702593"/>
            <a:ext cx="3871247" cy="8097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dirty="0" smtClean="0">
                <a:solidFill>
                  <a:schemeClr val="tx1"/>
                </a:solidFill>
              </a:rPr>
              <a:t>فان الطاقة الحركية للجسم الاسرع تكون اكبر</a:t>
            </a:r>
          </a:p>
          <a:p>
            <a:pPr algn="ctr"/>
            <a:r>
              <a:rPr lang="ar-JO" sz="2000" dirty="0" smtClean="0">
                <a:solidFill>
                  <a:schemeClr val="tx1"/>
                </a:solidFill>
              </a:rPr>
              <a:t>( الطاقة الحركية للسيارة</a:t>
            </a:r>
            <a:r>
              <a:rPr lang="ar-JO" sz="2800" dirty="0" smtClean="0">
                <a:solidFill>
                  <a:srgbClr val="FF0000"/>
                </a:solidFill>
              </a:rPr>
              <a:t> أ </a:t>
            </a:r>
            <a:r>
              <a:rPr lang="ar-JO" sz="2000" dirty="0" smtClean="0">
                <a:solidFill>
                  <a:schemeClr val="tx1"/>
                </a:solidFill>
              </a:rPr>
              <a:t>اكبر من </a:t>
            </a:r>
            <a:r>
              <a:rPr lang="ar-JO" sz="2800" dirty="0" smtClean="0">
                <a:solidFill>
                  <a:srgbClr val="FF0000"/>
                </a:solidFill>
              </a:rPr>
              <a:t>ب</a:t>
            </a:r>
            <a:r>
              <a:rPr lang="ar-JO" sz="2000" dirty="0" smtClean="0">
                <a:solidFill>
                  <a:schemeClr val="tx1"/>
                </a:solidFill>
              </a:rPr>
              <a:t> )</a:t>
            </a:r>
          </a:p>
        </p:txBody>
      </p:sp>
      <p:pic>
        <p:nvPicPr>
          <p:cNvPr id="2056" name="Picture 8" descr="ناقلات رمز السرعة القصوى 90, لوحة العدادات, أيقونة لوحة, تصميم PNG  والمتجهات للتحميل مجانا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93" y="4217894"/>
            <a:ext cx="666572" cy="66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متجه السرعة المحددة 40 ماده, الخلفية, أسود, تصميم PNG والمتجهات للتحميل  مجانا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00" y="5294664"/>
            <a:ext cx="878347" cy="87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95" y="210636"/>
            <a:ext cx="2562676" cy="11686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1" y="331371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01695" y="1655763"/>
            <a:ext cx="5891238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العوامل المؤثرة في الطاقة الحركية </a:t>
            </a:r>
            <a:r>
              <a:rPr lang="ar-JO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3887" y="2706937"/>
            <a:ext cx="5197602" cy="135249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rgbClr val="FF0000"/>
                </a:solidFill>
              </a:rPr>
              <a:t>كتلة الجسم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كلما زادت الكتلة زادت الطاقة الحركية </a:t>
            </a:r>
            <a:endParaRPr lang="ar-JO" sz="2800" dirty="0">
              <a:solidFill>
                <a:schemeClr val="tx1"/>
              </a:solidFill>
            </a:endParaRPr>
          </a:p>
        </p:txBody>
      </p:sp>
      <p:pic>
        <p:nvPicPr>
          <p:cNvPr id="3074" name="Picture 2" descr="طاقة الحركة | علوم | الصف السابع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0" y="3170490"/>
            <a:ext cx="5663750" cy="318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95" y="210636"/>
            <a:ext cx="2562676" cy="1168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1" y="331371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0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6</a:t>
            </a:fld>
            <a:endParaRPr lang="en-US"/>
          </a:p>
        </p:txBody>
      </p:sp>
      <p:pic>
        <p:nvPicPr>
          <p:cNvPr id="3" name="y2mate.com - طاقة الوضع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078" y="1850364"/>
            <a:ext cx="8010641" cy="4505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95" y="210636"/>
            <a:ext cx="2562676" cy="1168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1" y="331371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2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59394" y="2911136"/>
            <a:ext cx="6292890" cy="979486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هي الطاقة المختزنة في الاجسام أو </a:t>
            </a:r>
            <a:r>
              <a:rPr lang="ar-JO" sz="2800" dirty="0" smtClean="0">
                <a:solidFill>
                  <a:schemeClr val="tx1"/>
                </a:solidFill>
              </a:rPr>
              <a:t>المواد 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3589441" y="1832060"/>
            <a:ext cx="5028112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طاقة الوضع ( الطاقة الكامنة ) </a:t>
            </a:r>
            <a:r>
              <a:rPr lang="ar-JO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8567" y="827881"/>
            <a:ext cx="3494867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انواع الطاقة الرئيسية </a:t>
            </a:r>
            <a:r>
              <a:rPr lang="ar-JO" dirty="0" smtClean="0"/>
              <a:t>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5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169921" y="1922876"/>
            <a:ext cx="4686281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طاقة وضع الجاذبية  </a:t>
            </a:r>
            <a:r>
              <a:rPr lang="ar-JO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383709" y="3197826"/>
            <a:ext cx="5472493" cy="135249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rgbClr val="800000"/>
                </a:solidFill>
              </a:rPr>
              <a:t>هي الطاقة التي يختزنها الجسم بسبب تاثير الجاذبية الارضية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08" y="1490026"/>
            <a:ext cx="3898853" cy="2194910"/>
          </a:xfrm>
          <a:prstGeom prst="rect">
            <a:avLst/>
          </a:prstGeom>
        </p:spPr>
      </p:pic>
      <p:pic>
        <p:nvPicPr>
          <p:cNvPr id="1028" name="Picture 4" descr="المستوى الذي تكون عنده طاقة الوضع pe تساوي صفراً - المشهد الاخبا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08" y="4026656"/>
            <a:ext cx="4032162" cy="232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0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01695" y="1960795"/>
            <a:ext cx="5891238" cy="1243878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العوامل المؤثرة في طاقة الوضع </a:t>
            </a:r>
          </a:p>
          <a:p>
            <a:pPr algn="ctr"/>
            <a:r>
              <a:rPr lang="ar-JO" sz="3600" dirty="0" smtClean="0">
                <a:solidFill>
                  <a:srgbClr val="FF0000"/>
                </a:solidFill>
              </a:rPr>
              <a:t>الناشئة عن الجاذبية</a:t>
            </a:r>
            <a:r>
              <a:rPr lang="ar-JO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1067" y="3422456"/>
            <a:ext cx="5472493" cy="135249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rgbClr val="FF0000"/>
                </a:solidFill>
              </a:rPr>
              <a:t>ارتفاع الجسم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كلما زاد ارتفاع الجسم عن سطح الارض</a:t>
            </a: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 زاد مقدار طاقة الوضع المختزنة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1041" y="702113"/>
            <a:ext cx="3533688" cy="1084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dirty="0" smtClean="0">
                <a:solidFill>
                  <a:schemeClr val="tx1"/>
                </a:solidFill>
              </a:rPr>
              <a:t>اذا تساوت كتلة الجسمين </a:t>
            </a:r>
          </a:p>
          <a:p>
            <a:pPr algn="ctr"/>
            <a:r>
              <a:rPr lang="ar-JO" sz="2000" dirty="0" smtClean="0">
                <a:solidFill>
                  <a:schemeClr val="tx1"/>
                </a:solidFill>
              </a:rPr>
              <a:t>مع اختلاف ارتفاع الجسم عن سطح الارض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254" y="1960795"/>
            <a:ext cx="4655733" cy="20638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dirty="0" smtClean="0">
                <a:solidFill>
                  <a:schemeClr val="tx1"/>
                </a:solidFill>
              </a:rPr>
              <a:t>مقدار طاقة الوضع المختزنة في الجسم </a:t>
            </a:r>
          </a:p>
          <a:p>
            <a:pPr algn="ctr"/>
            <a:r>
              <a:rPr lang="ar-JO" sz="2400" dirty="0" smtClean="0">
                <a:solidFill>
                  <a:schemeClr val="tx1"/>
                </a:solidFill>
              </a:rPr>
              <a:t>عند الموضع ( أ ) اكبر من مقدار طاقة الوضع المختزنة في الجسم عند النقطة ( ب ) </a:t>
            </a:r>
          </a:p>
          <a:p>
            <a:pPr algn="ctr"/>
            <a:r>
              <a:rPr lang="ar-JO" sz="2400" dirty="0" smtClean="0">
                <a:solidFill>
                  <a:schemeClr val="tx1"/>
                </a:solidFill>
              </a:rPr>
              <a:t>لان ارتفاعه عن سطح الارض اكبر </a:t>
            </a:r>
          </a:p>
        </p:txBody>
      </p:sp>
      <p:pic>
        <p:nvPicPr>
          <p:cNvPr id="2050" name="Picture 2" descr="درس: طاقة وضع الجاذبية | نجوى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8" r="301"/>
          <a:stretch/>
        </p:blipFill>
        <p:spPr bwMode="auto">
          <a:xfrm>
            <a:off x="1160344" y="4657457"/>
            <a:ext cx="3454385" cy="159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درس: طاقة وضع الجاذبية | نجوى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8" t="22717" r="41600" b="47904"/>
          <a:stretch/>
        </p:blipFill>
        <p:spPr bwMode="auto">
          <a:xfrm>
            <a:off x="1956987" y="5484113"/>
            <a:ext cx="452927" cy="57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3758" y="4559153"/>
            <a:ext cx="769122" cy="4315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 smtClean="0">
                <a:solidFill>
                  <a:srgbClr val="FF0000"/>
                </a:solidFill>
              </a:rPr>
              <a:t>أ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33758" y="4559152"/>
            <a:ext cx="769122" cy="4315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 smtClean="0">
                <a:solidFill>
                  <a:srgbClr val="FF0000"/>
                </a:solidFill>
              </a:rPr>
              <a:t>أ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87865" y="5484113"/>
            <a:ext cx="769122" cy="4315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 smtClean="0">
                <a:solidFill>
                  <a:srgbClr val="FF0000"/>
                </a:solidFill>
              </a:rPr>
              <a:t>ب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95" y="210636"/>
            <a:ext cx="2562676" cy="11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4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 presentation template" id="{6DF1583C-DF37-4691-8E97-7B399586C012}" vid="{31B6C38B-926E-4885-B558-E6CD52388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presentation template</Template>
  <TotalTime>630</TotalTime>
  <Words>253</Words>
  <Application>Microsoft Office PowerPoint</Application>
  <PresentationFormat>Widescreen</PresentationFormat>
  <Paragraphs>64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Raeda Qussar</dc:creator>
  <cp:lastModifiedBy>ADMIN</cp:lastModifiedBy>
  <cp:revision>89</cp:revision>
  <dcterms:created xsi:type="dcterms:W3CDTF">2021-02-24T07:41:59Z</dcterms:created>
  <dcterms:modified xsi:type="dcterms:W3CDTF">2025-11-18T07:12:59Z</dcterms:modified>
</cp:coreProperties>
</file>