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2" r:id="rId2"/>
  </p:sldMasterIdLst>
  <p:notesMasterIdLst>
    <p:notesMasterId r:id="rId29"/>
  </p:notesMasterIdLst>
  <p:handoutMasterIdLst>
    <p:handoutMasterId r:id="rId30"/>
  </p:handoutMasterIdLst>
  <p:sldIdLst>
    <p:sldId id="264" r:id="rId3"/>
    <p:sldId id="302" r:id="rId4"/>
    <p:sldId id="303" r:id="rId5"/>
    <p:sldId id="304" r:id="rId6"/>
    <p:sldId id="305" r:id="rId7"/>
    <p:sldId id="306" r:id="rId8"/>
    <p:sldId id="307" r:id="rId9"/>
    <p:sldId id="308" r:id="rId10"/>
    <p:sldId id="309" r:id="rId11"/>
    <p:sldId id="310" r:id="rId12"/>
    <p:sldId id="311" r:id="rId13"/>
    <p:sldId id="312" r:id="rId14"/>
    <p:sldId id="313" r:id="rId15"/>
    <p:sldId id="314" r:id="rId16"/>
    <p:sldId id="315" r:id="rId17"/>
    <p:sldId id="316" r:id="rId18"/>
    <p:sldId id="321" r:id="rId19"/>
    <p:sldId id="317" r:id="rId20"/>
    <p:sldId id="318" r:id="rId21"/>
    <p:sldId id="319" r:id="rId22"/>
    <p:sldId id="320" r:id="rId23"/>
    <p:sldId id="322" r:id="rId24"/>
    <p:sldId id="323" r:id="rId25"/>
    <p:sldId id="324" r:id="rId26"/>
    <p:sldId id="325" r:id="rId27"/>
    <p:sldId id="326" r:id="rId28"/>
  </p:sldIdLst>
  <p:sldSz cx="9144000" cy="6858000" type="screen4x3"/>
  <p:notesSz cx="6858000" cy="9144000"/>
  <p:embeddedFontLst>
    <p:embeddedFont>
      <p:font typeface="Roboto" charset="0"/>
      <p:regular r:id="rId31"/>
      <p:bold r:id="rId32"/>
      <p:italic r:id="rId33"/>
      <p:boldItalic r:id="rId34"/>
    </p:embeddedFont>
    <p:embeddedFont>
      <p:font typeface="Calibri" pitchFamily="34" charset="0"/>
      <p:regular r:id="rId35"/>
      <p:bold r:id="rId36"/>
      <p:italic r:id="rId37"/>
      <p:boldItalic r:id="rId38"/>
    </p:embeddedFont>
    <p:embeddedFont>
      <p:font typeface="Twinkl" charset="0"/>
      <p:regular r:id="rId39"/>
      <p:bold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2880" userDrawn="1">
          <p15:clr>
            <a:srgbClr val="A4A3A4"/>
          </p15:clr>
        </p15:guide>
        <p15:guide id="4" pos="363" userDrawn="1">
          <p15:clr>
            <a:srgbClr val="A4A3A4"/>
          </p15:clr>
        </p15:guide>
        <p15:guide id="5" orient="horz" pos="3952" userDrawn="1">
          <p15:clr>
            <a:srgbClr val="A4A3A4"/>
          </p15:clr>
        </p15:guide>
        <p15:guide id="6" pos="5420" userDrawn="1">
          <p15:clr>
            <a:srgbClr val="A4A3A4"/>
          </p15:clr>
        </p15:guide>
        <p15:guide id="7" orient="horz" pos="346" userDrawn="1">
          <p15:clr>
            <a:srgbClr val="A4A3A4"/>
          </p15:clr>
        </p15:guide>
        <p15:guide id="8" pos="521" userDrawn="1">
          <p15:clr>
            <a:srgbClr val="A4A3A4"/>
          </p15:clr>
        </p15:guide>
        <p15:guide id="9" orient="horz" pos="482" userDrawn="1">
          <p15:clr>
            <a:srgbClr val="A4A3A4"/>
          </p15:clr>
        </p15:guide>
        <p15:guide id="10" orient="horz" pos="3861" userDrawn="1">
          <p15:clr>
            <a:srgbClr val="A4A3A4"/>
          </p15:clr>
        </p15:guide>
        <p15:guide id="11" pos="5284" userDrawn="1">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AC2"/>
    <a:srgbClr val="90C8E5"/>
    <a:srgbClr val="232321"/>
    <a:srgbClr val="F8BD95"/>
    <a:srgbClr val="F08215"/>
    <a:srgbClr val="FDD182"/>
    <a:srgbClr val="ACDDFC"/>
    <a:srgbClr val="4DB1E3"/>
    <a:srgbClr val="18A0DB"/>
    <a:srgbClr val="BC010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27" autoAdjust="0"/>
    <p:restoredTop sz="94660"/>
  </p:normalViewPr>
  <p:slideViewPr>
    <p:cSldViewPr snapToGrid="0" showGuides="1">
      <p:cViewPr>
        <p:scale>
          <a:sx n="62" d="100"/>
          <a:sy n="62" d="100"/>
        </p:scale>
        <p:origin x="-902" y="-14"/>
      </p:cViewPr>
      <p:guideLst>
        <p:guide orient="horz" pos="2160"/>
        <p:guide orient="horz" pos="3952"/>
        <p:guide orient="horz" pos="346"/>
        <p:guide orient="horz" pos="482"/>
        <p:guide orient="horz" pos="3861"/>
        <p:guide pos="2880"/>
        <p:guide pos="363"/>
        <p:guide pos="5420"/>
        <p:guide pos="521"/>
        <p:guide pos="5284"/>
      </p:guideLst>
    </p:cSldViewPr>
  </p:slideViewPr>
  <p:notesTextViewPr>
    <p:cViewPr>
      <p:scale>
        <a:sx n="3" d="2"/>
        <a:sy n="3" d="2"/>
      </p:scale>
      <p:origin x="0" y="0"/>
    </p:cViewPr>
  </p:notesTextViewPr>
  <p:notesViewPr>
    <p:cSldViewPr snapToGrid="0" showGuides="1">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9.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4.fntdata"/><Relationship Id="rId42"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3.fntdata"/><Relationship Id="rId38" Type="http://schemas.openxmlformats.org/officeDocument/2006/relationships/font" Target="fonts/font8.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6.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fntdata"/><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handoutMaster" Target="handoutMasters/handoutMaster1.xml"/><Relationship Id="rId35" Type="http://schemas.openxmlformats.org/officeDocument/2006/relationships/font" Target="fonts/font5.fntdata"/><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17/11/2025</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17/11/2025</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hyperlink" Target="https://www.twinkl.co.uk/resources/teens-browse-by-level-esl-resources/browse-by-skill-teens-esl-resources/grammar-browse-by-skill-teens-esl-resources" TargetMode="Externa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hyperlink" Target="https://www.twinkl.co.uk/resources/teens-browse-by-level-esl-resources/browse-by-skill-teens-esl-resources/grammar-browse-by-skill-teens-esl-resources" TargetMode="Externa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2" Type="http://schemas.openxmlformats.org/officeDocument/2006/relationships/hyperlink" Target="mailto:twinklcares@twinkl.co.uk" TargetMode="External"/><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hlinkClick r:id="rId4"/>
            <a:extLst>
              <a:ext uri="{FF2B5EF4-FFF2-40B4-BE49-F238E27FC236}">
                <a16:creationId xmlns:a16="http://schemas.microsoft.com/office/drawing/2014/main" xmlns="" id="{CA8CA311-D521-2689-9391-719539B9043F}"/>
              </a:ext>
            </a:extLst>
          </p:cNvPr>
          <p:cNvSpPr/>
          <p:nvPr userDrawn="1"/>
        </p:nvSpPr>
        <p:spPr>
          <a:xfrm>
            <a:off x="-98474" y="5838092"/>
            <a:ext cx="9622302" cy="1019908"/>
          </a:xfrm>
          <a:prstGeom prst="rect">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 name="Rectangle 3">
            <a:hlinkClick r:id="rId4"/>
            <a:extLst>
              <a:ext uri="{FF2B5EF4-FFF2-40B4-BE49-F238E27FC236}">
                <a16:creationId xmlns:a16="http://schemas.microsoft.com/office/drawing/2014/main" xmlns="" id="{46D8C261-2A66-11F5-F744-9385A444C6AC}"/>
              </a:ext>
            </a:extLst>
          </p:cNvPr>
          <p:cNvSpPr/>
          <p:nvPr userDrawn="1"/>
        </p:nvSpPr>
        <p:spPr>
          <a:xfrm>
            <a:off x="0" y="5928527"/>
            <a:ext cx="9144000" cy="929473"/>
          </a:xfrm>
          <a:prstGeom prst="rect">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Tree>
    <p:extLst>
      <p:ext uri="{BB962C8B-B14F-4D97-AF65-F5344CB8AC3E}">
        <p14:creationId xmlns:p14="http://schemas.microsoft.com/office/powerpoint/2010/main" val="5370407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nimation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xmlns=""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grpSp>
        <p:nvGrpSpPr>
          <p:cNvPr id="41" name="Group 40">
            <a:extLst>
              <a:ext uri="{FF2B5EF4-FFF2-40B4-BE49-F238E27FC236}">
                <a16:creationId xmlns:a16="http://schemas.microsoft.com/office/drawing/2014/main" xmlns="" id="{2BB4EA30-0107-4362-9222-C6055ABF324A}"/>
              </a:ext>
            </a:extLst>
          </p:cNvPr>
          <p:cNvGrpSpPr/>
          <p:nvPr userDrawn="1"/>
        </p:nvGrpSpPr>
        <p:grpSpPr>
          <a:xfrm>
            <a:off x="743835" y="1681195"/>
            <a:ext cx="7644513" cy="1787397"/>
            <a:chOff x="743837" y="1344834"/>
            <a:chExt cx="7644513" cy="1787397"/>
          </a:xfrm>
        </p:grpSpPr>
        <p:sp>
          <p:nvSpPr>
            <p:cNvPr id="42" name="Rectangle 41">
              <a:extLst>
                <a:ext uri="{FF2B5EF4-FFF2-40B4-BE49-F238E27FC236}">
                  <a16:creationId xmlns:a16="http://schemas.microsoft.com/office/drawing/2014/main" xmlns="" id="{0DF60415-D303-4DFE-A6B8-E0AB42EF4DDC}"/>
                </a:ext>
              </a:extLst>
            </p:cNvPr>
            <p:cNvSpPr/>
            <p:nvPr/>
          </p:nvSpPr>
          <p:spPr>
            <a:xfrm>
              <a:off x="743837" y="1344834"/>
              <a:ext cx="1266195"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Animations</a:t>
              </a:r>
            </a:p>
          </p:txBody>
        </p:sp>
        <p:sp>
          <p:nvSpPr>
            <p:cNvPr id="43" name="Rectangle 42">
              <a:extLst>
                <a:ext uri="{FF2B5EF4-FFF2-40B4-BE49-F238E27FC236}">
                  <a16:creationId xmlns:a16="http://schemas.microsoft.com/office/drawing/2014/main" xmlns="" id="{6A96975B-C3DC-451D-8423-D15D5BCDB436}"/>
                </a:ext>
              </a:extLst>
            </p:cNvPr>
            <p:cNvSpPr/>
            <p:nvPr/>
          </p:nvSpPr>
          <p:spPr>
            <a:xfrm>
              <a:off x="755650" y="1618794"/>
              <a:ext cx="7632700" cy="1513437"/>
            </a:xfrm>
            <a:prstGeom prst="rect">
              <a:avLst/>
            </a:prstGeom>
            <a:noFill/>
            <a:ln w="19050">
              <a:solidFill>
                <a:srgbClr val="18A0DB"/>
              </a:solidFill>
            </a:ln>
          </p:spPr>
          <p:txBody>
            <a:bodyPr wrap="square" lIns="216000" tIns="216000" rIns="216000" bIns="216000">
              <a:spAutoFit/>
            </a:bodyPr>
            <a:lstStyle/>
            <a:p>
              <a:pPr>
                <a:spcAft>
                  <a:spcPts val="600"/>
                </a:spcAft>
              </a:pPr>
              <a:r>
                <a:rPr lang="en-GB" sz="1400" b="0" i="0" dirty="0">
                  <a:solidFill>
                    <a:srgbClr val="202124"/>
                  </a:solidFill>
                  <a:effectLst/>
                  <a:latin typeface="Roboto" panose="02000000000000000000" pitchFamily="2" charset="0"/>
                </a:rPr>
                <a:t>This resource has been designed with animations on each slide to make it as fun and engaging as possible. To view the content in the correct formatting, please view the slideshow in ‘</a:t>
              </a:r>
              <a:r>
                <a:rPr lang="en-GB" sz="1400" b="1" i="0" dirty="0">
                  <a:solidFill>
                    <a:srgbClr val="202124"/>
                  </a:solidFill>
                  <a:effectLst/>
                  <a:latin typeface="Roboto" panose="02000000000000000000" pitchFamily="2" charset="0"/>
                </a:rPr>
                <a:t>presentation mode</a:t>
              </a:r>
              <a:r>
                <a:rPr lang="en-GB" sz="1400" b="0" i="0" dirty="0">
                  <a:solidFill>
                    <a:srgbClr val="202124"/>
                  </a:solidFill>
                  <a:effectLst/>
                  <a:latin typeface="Roboto" panose="02000000000000000000" pitchFamily="2" charset="0"/>
                </a:rPr>
                <a:t>’. If you view the slides without selecting ‘presentation mode’, you may find that some of the text and images overlap each other or are difficult to read.</a:t>
              </a:r>
              <a:endParaRPr lang="en-GB" sz="1400" dirty="0">
                <a:latin typeface="Roboto" panose="02000000000000000000" pitchFamily="2" charset="0"/>
                <a:ea typeface="Roboto" panose="02000000000000000000" pitchFamily="2" charset="0"/>
              </a:endParaRPr>
            </a:p>
          </p:txBody>
        </p:sp>
      </p:grpSp>
      <p:sp>
        <p:nvSpPr>
          <p:cNvPr id="44" name="Rectangle 43">
            <a:extLst>
              <a:ext uri="{FF2B5EF4-FFF2-40B4-BE49-F238E27FC236}">
                <a16:creationId xmlns:a16="http://schemas.microsoft.com/office/drawing/2014/main" xmlns="" id="{C01BCBF7-EAB4-4398-AAB8-B60AC3555113}"/>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sp>
        <p:nvSpPr>
          <p:cNvPr id="45" name="TextBox 44">
            <a:extLst>
              <a:ext uri="{FF2B5EF4-FFF2-40B4-BE49-F238E27FC236}">
                <a16:creationId xmlns:a16="http://schemas.microsoft.com/office/drawing/2014/main" xmlns="" id="{3F3091BF-D025-46EF-A448-B4F13C76E242}"/>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spTree>
    <p:extLst>
      <p:ext uri="{BB962C8B-B14F-4D97-AF65-F5344CB8AC3E}">
        <p14:creationId xmlns:p14="http://schemas.microsoft.com/office/powerpoint/2010/main" val="35770603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xternal Websites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xmlns=""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0" name="Rectangle 9">
            <a:extLst>
              <a:ext uri="{FF2B5EF4-FFF2-40B4-BE49-F238E27FC236}">
                <a16:creationId xmlns:a16="http://schemas.microsoft.com/office/drawing/2014/main" xmlns="" id="{7223ECE9-6F1A-4E72-ACE0-06F71C468FDA}"/>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grpSp>
        <p:nvGrpSpPr>
          <p:cNvPr id="11" name="Group 10">
            <a:extLst>
              <a:ext uri="{FF2B5EF4-FFF2-40B4-BE49-F238E27FC236}">
                <a16:creationId xmlns:a16="http://schemas.microsoft.com/office/drawing/2014/main" xmlns="" id="{5F05BBF0-ECD1-4FE4-937E-1F73A27AF916}"/>
              </a:ext>
            </a:extLst>
          </p:cNvPr>
          <p:cNvGrpSpPr/>
          <p:nvPr userDrawn="1"/>
        </p:nvGrpSpPr>
        <p:grpSpPr>
          <a:xfrm>
            <a:off x="743837" y="1681195"/>
            <a:ext cx="7644513" cy="2002840"/>
            <a:chOff x="743837" y="1344834"/>
            <a:chExt cx="7644513" cy="2002840"/>
          </a:xfrm>
        </p:grpSpPr>
        <p:sp>
          <p:nvSpPr>
            <p:cNvPr id="12" name="Rectangle 11">
              <a:extLst>
                <a:ext uri="{FF2B5EF4-FFF2-40B4-BE49-F238E27FC236}">
                  <a16:creationId xmlns:a16="http://schemas.microsoft.com/office/drawing/2014/main" xmlns="" id="{D52A1D21-ED2B-43AD-B353-E06410A36383}"/>
                </a:ext>
              </a:extLst>
            </p:cNvPr>
            <p:cNvSpPr/>
            <p:nvPr/>
          </p:nvSpPr>
          <p:spPr>
            <a:xfrm>
              <a:off x="743837" y="1344834"/>
              <a:ext cx="2703717"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Links to External Websites</a:t>
              </a:r>
            </a:p>
          </p:txBody>
        </p:sp>
        <p:sp>
          <p:nvSpPr>
            <p:cNvPr id="13" name="Rectangle 12">
              <a:extLst>
                <a:ext uri="{FF2B5EF4-FFF2-40B4-BE49-F238E27FC236}">
                  <a16:creationId xmlns:a16="http://schemas.microsoft.com/office/drawing/2014/main" xmlns="" id="{1FFC9EFA-95C1-4D1B-B736-D82D578BE355}"/>
                </a:ext>
              </a:extLst>
            </p:cNvPr>
            <p:cNvSpPr/>
            <p:nvPr/>
          </p:nvSpPr>
          <p:spPr>
            <a:xfrm>
              <a:off x="755650" y="1618794"/>
              <a:ext cx="7632700" cy="1728880"/>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This resource contains links to external websites. Please be aware that the inclusion of any link in this resource should not be taken as an endorsement of any kind by </a:t>
              </a:r>
              <a:r>
                <a:rPr lang="en-GB" sz="1400" dirty="0" err="1">
                  <a:latin typeface="Roboto" panose="02000000000000000000" pitchFamily="2" charset="0"/>
                  <a:ea typeface="Roboto" panose="02000000000000000000" pitchFamily="2" charset="0"/>
                </a:rPr>
                <a:t>Twinkl</a:t>
              </a:r>
              <a:r>
                <a:rPr lang="en-GB" sz="1400" dirty="0">
                  <a:latin typeface="Roboto" panose="02000000000000000000" pitchFamily="2" charset="0"/>
                  <a:ea typeface="Roboto" panose="02000000000000000000" pitchFamily="2" charset="0"/>
                </a:rPr>
                <a:t> of the linked website or any association with its operators. You should also be aware that we have no control over the availability of the linked pages. If the link is not working, please let us know by contacting </a:t>
              </a:r>
              <a:r>
                <a:rPr lang="en-GB" sz="1400" dirty="0" err="1">
                  <a:latin typeface="Roboto" panose="02000000000000000000" pitchFamily="2" charset="0"/>
                  <a:ea typeface="Roboto" panose="02000000000000000000" pitchFamily="2" charset="0"/>
                </a:rPr>
                <a:t>TwinklCares</a:t>
              </a:r>
              <a:r>
                <a:rPr lang="en-GB" sz="1400" dirty="0">
                  <a:latin typeface="Roboto" panose="02000000000000000000" pitchFamily="2" charset="0"/>
                  <a:ea typeface="Roboto" panose="02000000000000000000" pitchFamily="2" charset="0"/>
                </a:rPr>
                <a:t> and we will try to fix it although we can assume no responsibility if this is the case. We are not responsible for the content of external sites.</a:t>
              </a:r>
            </a:p>
          </p:txBody>
        </p:sp>
      </p:grpSp>
      <p:sp>
        <p:nvSpPr>
          <p:cNvPr id="16" name="TextBox 15">
            <a:extLst>
              <a:ext uri="{FF2B5EF4-FFF2-40B4-BE49-F238E27FC236}">
                <a16:creationId xmlns:a16="http://schemas.microsoft.com/office/drawing/2014/main" xmlns="" id="{3E809478-62E0-4C7A-83A2-03913DD4D89E}"/>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spTree>
    <p:extLst>
      <p:ext uri="{BB962C8B-B14F-4D97-AF65-F5344CB8AC3E}">
        <p14:creationId xmlns:p14="http://schemas.microsoft.com/office/powerpoint/2010/main" val="2116580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xternal Video Websites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xmlns=""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6" name="Rectangle 15">
            <a:extLst>
              <a:ext uri="{FF2B5EF4-FFF2-40B4-BE49-F238E27FC236}">
                <a16:creationId xmlns:a16="http://schemas.microsoft.com/office/drawing/2014/main" xmlns="" id="{E98D6414-A260-404A-9274-A35AB2A1EA5A}"/>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grpSp>
        <p:nvGrpSpPr>
          <p:cNvPr id="17" name="Group 16">
            <a:extLst>
              <a:ext uri="{FF2B5EF4-FFF2-40B4-BE49-F238E27FC236}">
                <a16:creationId xmlns:a16="http://schemas.microsoft.com/office/drawing/2014/main" xmlns="" id="{5688A155-CC1C-4CA5-824A-88B66BF4B7D8}"/>
              </a:ext>
            </a:extLst>
          </p:cNvPr>
          <p:cNvGrpSpPr/>
          <p:nvPr userDrawn="1"/>
        </p:nvGrpSpPr>
        <p:grpSpPr>
          <a:xfrm>
            <a:off x="733079" y="1681195"/>
            <a:ext cx="7643458" cy="2649171"/>
            <a:chOff x="744892" y="3707365"/>
            <a:chExt cx="7643458" cy="2649171"/>
          </a:xfrm>
        </p:grpSpPr>
        <p:sp>
          <p:nvSpPr>
            <p:cNvPr id="18" name="Rectangle 17">
              <a:extLst>
                <a:ext uri="{FF2B5EF4-FFF2-40B4-BE49-F238E27FC236}">
                  <a16:creationId xmlns:a16="http://schemas.microsoft.com/office/drawing/2014/main" xmlns="" id="{B519C287-0C36-43FA-A38F-45E9B4A11B4D}"/>
                </a:ext>
              </a:extLst>
            </p:cNvPr>
            <p:cNvSpPr/>
            <p:nvPr/>
          </p:nvSpPr>
          <p:spPr>
            <a:xfrm>
              <a:off x="744892" y="3707365"/>
              <a:ext cx="3214972"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Links to External Video Websites</a:t>
              </a:r>
            </a:p>
          </p:txBody>
        </p:sp>
        <p:sp>
          <p:nvSpPr>
            <p:cNvPr id="19" name="Rectangle 18">
              <a:extLst>
                <a:ext uri="{FF2B5EF4-FFF2-40B4-BE49-F238E27FC236}">
                  <a16:creationId xmlns:a16="http://schemas.microsoft.com/office/drawing/2014/main" xmlns="" id="{F9BBE2CC-1604-46EB-BCDA-9F6AB7410668}"/>
                </a:ext>
              </a:extLst>
            </p:cNvPr>
            <p:cNvSpPr/>
            <p:nvPr/>
          </p:nvSpPr>
          <p:spPr>
            <a:xfrm>
              <a:off x="755650" y="3981325"/>
              <a:ext cx="7632700" cy="2375211"/>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This resource contains links to external video websites. These websites often have </a:t>
              </a:r>
              <a:r>
                <a:rPr lang="en-GB" sz="1400" dirty="0" err="1">
                  <a:latin typeface="Roboto" panose="02000000000000000000" pitchFamily="2" charset="0"/>
                  <a:ea typeface="Roboto" panose="02000000000000000000" pitchFamily="2" charset="0"/>
                </a:rPr>
                <a:t>autoplay</a:t>
              </a:r>
              <a:r>
                <a:rPr lang="en-GB" sz="1400" dirty="0">
                  <a:latin typeface="Roboto" panose="02000000000000000000" pitchFamily="2" charset="0"/>
                  <a:ea typeface="Roboto" panose="02000000000000000000" pitchFamily="2" charset="0"/>
                </a:rPr>
                <a:t> features meaning that other videos will play after the video you are watching finishes. You should disable this feature before using the video in any classroom or similar setting. </a:t>
              </a:r>
              <a:r>
                <a:rPr lang="en-GB" sz="1400" dirty="0" err="1">
                  <a:latin typeface="Roboto" panose="02000000000000000000" pitchFamily="2" charset="0"/>
                  <a:ea typeface="Roboto" panose="02000000000000000000" pitchFamily="2" charset="0"/>
                </a:rPr>
                <a:t>Twinkl</a:t>
              </a:r>
              <a:r>
                <a:rPr lang="en-GB" sz="1400" dirty="0">
                  <a:latin typeface="Roboto" panose="02000000000000000000" pitchFamily="2" charset="0"/>
                  <a:ea typeface="Roboto" panose="02000000000000000000" pitchFamily="2" charset="0"/>
                </a:rPr>
                <a:t> assumes no responsibility for the contents of linked websites. The inclusion of any link in this resource should not be taken as an endorsement of any kind by </a:t>
              </a:r>
              <a:r>
                <a:rPr lang="en-GB" sz="1400" dirty="0" err="1">
                  <a:latin typeface="Roboto" panose="02000000000000000000" pitchFamily="2" charset="0"/>
                  <a:ea typeface="Roboto" panose="02000000000000000000" pitchFamily="2" charset="0"/>
                </a:rPr>
                <a:t>Twinkl</a:t>
              </a:r>
              <a:r>
                <a:rPr lang="en-GB" sz="1400" dirty="0">
                  <a:latin typeface="Roboto" panose="02000000000000000000" pitchFamily="2" charset="0"/>
                  <a:ea typeface="Roboto" panose="02000000000000000000" pitchFamily="2" charset="0"/>
                </a:rPr>
                <a:t> of the linked website or any association with its operators. We have no control over the availability of the linked pages. If the link is not working, please let us know by contacting </a:t>
              </a:r>
              <a:r>
                <a:rPr lang="en-GB" sz="1400" dirty="0" err="1">
                  <a:latin typeface="Roboto" panose="02000000000000000000" pitchFamily="2" charset="0"/>
                  <a:ea typeface="Roboto" panose="02000000000000000000" pitchFamily="2" charset="0"/>
                </a:rPr>
                <a:t>TwinklCares</a:t>
              </a:r>
              <a:r>
                <a:rPr lang="en-GB" sz="1400" dirty="0">
                  <a:latin typeface="Roboto" panose="02000000000000000000" pitchFamily="2" charset="0"/>
                  <a:ea typeface="Roboto" panose="02000000000000000000" pitchFamily="2" charset="0"/>
                </a:rPr>
                <a:t> and we will try to fix it, although we can assume no responsibility if this is </a:t>
              </a:r>
              <a:br>
                <a:rPr lang="en-GB" sz="1400" dirty="0">
                  <a:latin typeface="Roboto" panose="02000000000000000000" pitchFamily="2" charset="0"/>
                  <a:ea typeface="Roboto" panose="02000000000000000000" pitchFamily="2" charset="0"/>
                </a:rPr>
              </a:br>
              <a:r>
                <a:rPr lang="en-GB" sz="1400" dirty="0">
                  <a:latin typeface="Roboto" panose="02000000000000000000" pitchFamily="2" charset="0"/>
                  <a:ea typeface="Roboto" panose="02000000000000000000" pitchFamily="2" charset="0"/>
                </a:rPr>
                <a:t>the case.</a:t>
              </a:r>
            </a:p>
          </p:txBody>
        </p:sp>
      </p:grpSp>
      <p:sp>
        <p:nvSpPr>
          <p:cNvPr id="20" name="TextBox 19">
            <a:extLst>
              <a:ext uri="{FF2B5EF4-FFF2-40B4-BE49-F238E27FC236}">
                <a16:creationId xmlns:a16="http://schemas.microsoft.com/office/drawing/2014/main" xmlns="" id="{DFBBCB53-5B3E-420F-B980-49AC69553407}"/>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spTree>
    <p:extLst>
      <p:ext uri="{BB962C8B-B14F-4D97-AF65-F5344CB8AC3E}">
        <p14:creationId xmlns:p14="http://schemas.microsoft.com/office/powerpoint/2010/main" val="6715065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sclaimers Editable">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xmlns=""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0" name="Rectangle 9">
            <a:extLst>
              <a:ext uri="{FF2B5EF4-FFF2-40B4-BE49-F238E27FC236}">
                <a16:creationId xmlns:a16="http://schemas.microsoft.com/office/drawing/2014/main" xmlns="" id="{89AF2E5A-21A6-4DED-A279-863F1FD479A6}"/>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grpSp>
        <p:nvGrpSpPr>
          <p:cNvPr id="20" name="Group 19">
            <a:extLst>
              <a:ext uri="{FF2B5EF4-FFF2-40B4-BE49-F238E27FC236}">
                <a16:creationId xmlns:a16="http://schemas.microsoft.com/office/drawing/2014/main" xmlns="" id="{0F0C260B-7A5F-4EEA-B147-DE8B78F68034}"/>
              </a:ext>
            </a:extLst>
          </p:cNvPr>
          <p:cNvGrpSpPr/>
          <p:nvPr userDrawn="1"/>
        </p:nvGrpSpPr>
        <p:grpSpPr>
          <a:xfrm>
            <a:off x="733079" y="3957995"/>
            <a:ext cx="7643458" cy="2002840"/>
            <a:chOff x="744892" y="3707365"/>
            <a:chExt cx="7643458" cy="2002840"/>
          </a:xfrm>
        </p:grpSpPr>
        <p:sp>
          <p:nvSpPr>
            <p:cNvPr id="21" name="Rectangle 20">
              <a:extLst>
                <a:ext uri="{FF2B5EF4-FFF2-40B4-BE49-F238E27FC236}">
                  <a16:creationId xmlns:a16="http://schemas.microsoft.com/office/drawing/2014/main" xmlns="" id="{55E2DD96-F714-4CFE-8121-9BD618AA74C8}"/>
                </a:ext>
              </a:extLst>
            </p:cNvPr>
            <p:cNvSpPr/>
            <p:nvPr/>
          </p:nvSpPr>
          <p:spPr>
            <a:xfrm>
              <a:off x="744892" y="3707365"/>
              <a:ext cx="1741673"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r>
                <a:rPr lang="en-GB" sz="1600" b="1" dirty="0">
                  <a:latin typeface="Roboto" panose="02000000000000000000" pitchFamily="2" charset="0"/>
                  <a:ea typeface="Roboto" panose="02000000000000000000" pitchFamily="2" charset="0"/>
                </a:rPr>
                <a:t>Insert Text Here</a:t>
              </a:r>
            </a:p>
          </p:txBody>
        </p:sp>
        <p:sp>
          <p:nvSpPr>
            <p:cNvPr id="22" name="Rectangle 21">
              <a:extLst>
                <a:ext uri="{FF2B5EF4-FFF2-40B4-BE49-F238E27FC236}">
                  <a16:creationId xmlns:a16="http://schemas.microsoft.com/office/drawing/2014/main" xmlns="" id="{110E9556-8ED8-404D-9793-60568C040CEB}"/>
                </a:ext>
              </a:extLst>
            </p:cNvPr>
            <p:cNvSpPr/>
            <p:nvPr/>
          </p:nvSpPr>
          <p:spPr>
            <a:xfrm>
              <a:off x="755650" y="3981325"/>
              <a:ext cx="7632700" cy="1728880"/>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Lorem ipsum </a:t>
              </a:r>
              <a:r>
                <a:rPr lang="en-GB" sz="1400" dirty="0" err="1">
                  <a:latin typeface="Roboto" panose="02000000000000000000" pitchFamily="2" charset="0"/>
                  <a:ea typeface="Roboto" panose="02000000000000000000" pitchFamily="2" charset="0"/>
                </a:rPr>
                <a:t>dolor</a:t>
              </a:r>
              <a:r>
                <a:rPr lang="en-GB" sz="1400" dirty="0">
                  <a:latin typeface="Roboto" panose="02000000000000000000" pitchFamily="2" charset="0"/>
                  <a:ea typeface="Roboto" panose="02000000000000000000" pitchFamily="2" charset="0"/>
                </a:rPr>
                <a:t> sit </a:t>
              </a:r>
              <a:r>
                <a:rPr lang="en-GB" sz="1400" dirty="0" err="1">
                  <a:latin typeface="Roboto" panose="02000000000000000000" pitchFamily="2" charset="0"/>
                  <a:ea typeface="Roboto" panose="02000000000000000000" pitchFamily="2" charset="0"/>
                </a:rPr>
                <a:t>amet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consectetur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adipiscing</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sed</a:t>
              </a:r>
              <a:r>
                <a:rPr lang="en-GB" sz="1400" dirty="0">
                  <a:latin typeface="Roboto" panose="02000000000000000000" pitchFamily="2" charset="0"/>
                  <a:ea typeface="Roboto" panose="02000000000000000000" pitchFamily="2" charset="0"/>
                </a:rPr>
                <a:t> do </a:t>
              </a:r>
              <a:r>
                <a:rPr lang="en-GB" sz="1400" dirty="0" err="1">
                  <a:latin typeface="Roboto" panose="02000000000000000000" pitchFamily="2" charset="0"/>
                  <a:ea typeface="Roboto" panose="02000000000000000000" pitchFamily="2" charset="0"/>
                </a:rPr>
                <a:t>eiusmod</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tempor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incididunt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ut</a:t>
              </a:r>
              <a:r>
                <a:rPr lang="en-GB" sz="1400" dirty="0">
                  <a:latin typeface="Roboto" panose="02000000000000000000" pitchFamily="2" charset="0"/>
                  <a:ea typeface="Roboto" panose="02000000000000000000" pitchFamily="2" charset="0"/>
                </a:rPr>
                <a:t> labore et dolore magna </a:t>
              </a:r>
              <a:r>
                <a:rPr lang="en-GB" sz="1400" dirty="0" err="1">
                  <a:latin typeface="Roboto" panose="02000000000000000000" pitchFamily="2" charset="0"/>
                  <a:ea typeface="Roboto" panose="02000000000000000000" pitchFamily="2" charset="0"/>
                </a:rPr>
                <a:t>aliqua</a:t>
              </a:r>
              <a:r>
                <a:rPr lang="en-GB" sz="1400" dirty="0">
                  <a:latin typeface="Roboto" panose="02000000000000000000" pitchFamily="2" charset="0"/>
                  <a:ea typeface="Roboto" panose="02000000000000000000" pitchFamily="2" charset="0"/>
                </a:rPr>
                <a:t>. Ut </a:t>
              </a:r>
              <a:r>
                <a:rPr lang="en-GB" sz="1400" dirty="0" err="1">
                  <a:latin typeface="Roboto" panose="02000000000000000000" pitchFamily="2" charset="0"/>
                  <a:ea typeface="Roboto" panose="02000000000000000000" pitchFamily="2" charset="0"/>
                </a:rPr>
                <a:t>enim</a:t>
              </a:r>
              <a:r>
                <a:rPr lang="en-GB" sz="1400" dirty="0">
                  <a:latin typeface="Roboto" panose="02000000000000000000" pitchFamily="2" charset="0"/>
                  <a:ea typeface="Roboto" panose="02000000000000000000" pitchFamily="2" charset="0"/>
                </a:rPr>
                <a:t> ad minim </a:t>
              </a:r>
              <a:r>
                <a:rPr lang="en-GB" sz="1400" dirty="0" err="1">
                  <a:latin typeface="Roboto" panose="02000000000000000000" pitchFamily="2" charset="0"/>
                  <a:ea typeface="Roboto" panose="02000000000000000000" pitchFamily="2" charset="0"/>
                </a:rPr>
                <a:t>veniam</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quis</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nostrud</a:t>
              </a:r>
              <a:r>
                <a:rPr lang="en-GB" sz="1400" dirty="0">
                  <a:latin typeface="Roboto" panose="02000000000000000000" pitchFamily="2" charset="0"/>
                  <a:ea typeface="Roboto" panose="02000000000000000000" pitchFamily="2" charset="0"/>
                </a:rPr>
                <a:t> exercitation </a:t>
              </a:r>
              <a:r>
                <a:rPr lang="en-GB" sz="1400" dirty="0" err="1">
                  <a:latin typeface="Roboto" panose="02000000000000000000" pitchFamily="2" charset="0"/>
                  <a:ea typeface="Roboto" panose="02000000000000000000" pitchFamily="2" charset="0"/>
                </a:rPr>
                <a:t>ullamco</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laboris</a:t>
              </a:r>
              <a:r>
                <a:rPr lang="en-GB" sz="1400" dirty="0">
                  <a:latin typeface="Roboto" panose="02000000000000000000" pitchFamily="2" charset="0"/>
                  <a:ea typeface="Roboto" panose="02000000000000000000" pitchFamily="2" charset="0"/>
                </a:rPr>
                <a:t> nisi </a:t>
              </a:r>
              <a:r>
                <a:rPr lang="en-GB" sz="1400" dirty="0" err="1">
                  <a:latin typeface="Roboto" panose="02000000000000000000" pitchFamily="2" charset="0"/>
                  <a:ea typeface="Roboto" panose="02000000000000000000" pitchFamily="2" charset="0"/>
                </a:rPr>
                <a:t>ut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aliquip</a:t>
              </a:r>
              <a:r>
                <a:rPr lang="en-GB" sz="1400" dirty="0">
                  <a:latin typeface="Roboto" panose="02000000000000000000" pitchFamily="2" charset="0"/>
                  <a:ea typeface="Roboto" panose="02000000000000000000" pitchFamily="2" charset="0"/>
                </a:rPr>
                <a:t> ex </a:t>
              </a:r>
              <a:r>
                <a:rPr lang="en-GB" sz="1400" dirty="0" err="1">
                  <a:latin typeface="Roboto" panose="02000000000000000000" pitchFamily="2" charset="0"/>
                  <a:ea typeface="Roboto" panose="02000000000000000000" pitchFamily="2" charset="0"/>
                </a:rPr>
                <a:t>ea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commodo</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consequat</a:t>
              </a:r>
              <a:r>
                <a:rPr lang="en-GB" sz="1400" dirty="0">
                  <a:latin typeface="Roboto" panose="02000000000000000000" pitchFamily="2" charset="0"/>
                  <a:ea typeface="Roboto" panose="02000000000000000000" pitchFamily="2" charset="0"/>
                </a:rPr>
                <a:t>. Duis </a:t>
              </a:r>
              <a:r>
                <a:rPr lang="en-GB" sz="1400" dirty="0" err="1">
                  <a:latin typeface="Roboto" panose="02000000000000000000" pitchFamily="2" charset="0"/>
                  <a:ea typeface="Roboto" panose="02000000000000000000" pitchFamily="2" charset="0"/>
                </a:rPr>
                <a:t>aute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irure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dolor</a:t>
              </a:r>
              <a:r>
                <a:rPr lang="en-GB" sz="1400" dirty="0">
                  <a:latin typeface="Roboto" panose="02000000000000000000" pitchFamily="2" charset="0"/>
                  <a:ea typeface="Roboto" panose="02000000000000000000" pitchFamily="2" charset="0"/>
                </a:rPr>
                <a:t> in </a:t>
              </a:r>
              <a:r>
                <a:rPr lang="en-GB" sz="1400" dirty="0" err="1">
                  <a:latin typeface="Roboto" panose="02000000000000000000" pitchFamily="2" charset="0"/>
                  <a:ea typeface="Roboto" panose="02000000000000000000" pitchFamily="2" charset="0"/>
                </a:rPr>
                <a:t>reprehenderit</a:t>
              </a:r>
              <a:r>
                <a:rPr lang="en-GB" sz="1400" dirty="0">
                  <a:latin typeface="Roboto" panose="02000000000000000000" pitchFamily="2" charset="0"/>
                  <a:ea typeface="Roboto" panose="02000000000000000000" pitchFamily="2" charset="0"/>
                </a:rPr>
                <a:t> in </a:t>
              </a:r>
              <a:r>
                <a:rPr lang="en-GB" sz="1400" dirty="0" err="1">
                  <a:latin typeface="Roboto" panose="02000000000000000000" pitchFamily="2" charset="0"/>
                  <a:ea typeface="Roboto" panose="02000000000000000000" pitchFamily="2" charset="0"/>
                </a:rPr>
                <a:t>voluptate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velit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esse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cillum</a:t>
              </a:r>
              <a:r>
                <a:rPr lang="en-GB" sz="1400" dirty="0">
                  <a:latin typeface="Roboto" panose="02000000000000000000" pitchFamily="2" charset="0"/>
                  <a:ea typeface="Roboto" panose="02000000000000000000" pitchFamily="2" charset="0"/>
                </a:rPr>
                <a:t> dolore </a:t>
              </a:r>
              <a:r>
                <a:rPr lang="en-GB" sz="1400" dirty="0" err="1">
                  <a:latin typeface="Roboto" panose="02000000000000000000" pitchFamily="2" charset="0"/>
                  <a:ea typeface="Roboto" panose="02000000000000000000" pitchFamily="2" charset="0"/>
                </a:rPr>
                <a:t>eu</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fugiat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nulla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pariatur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Excepteur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sint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occaecat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cupidatat</a:t>
              </a:r>
              <a:r>
                <a:rPr lang="en-GB" sz="1400" dirty="0">
                  <a:latin typeface="Roboto" panose="02000000000000000000" pitchFamily="2" charset="0"/>
                  <a:ea typeface="Roboto" panose="02000000000000000000" pitchFamily="2" charset="0"/>
                </a:rPr>
                <a:t> non </a:t>
              </a:r>
              <a:r>
                <a:rPr lang="en-GB" sz="1400" dirty="0" err="1">
                  <a:latin typeface="Roboto" panose="02000000000000000000" pitchFamily="2" charset="0"/>
                  <a:ea typeface="Roboto" panose="02000000000000000000" pitchFamily="2" charset="0"/>
                </a:rPr>
                <a:t>proident</a:t>
              </a:r>
              <a:r>
                <a:rPr lang="en-GB" sz="1400" dirty="0">
                  <a:latin typeface="Roboto" panose="02000000000000000000" pitchFamily="2" charset="0"/>
                  <a:ea typeface="Roboto" panose="02000000000000000000" pitchFamily="2" charset="0"/>
                </a:rPr>
                <a:t>, sunt in culpa qui </a:t>
              </a:r>
              <a:r>
                <a:rPr lang="en-GB" sz="1400" dirty="0" err="1">
                  <a:latin typeface="Roboto" panose="02000000000000000000" pitchFamily="2" charset="0"/>
                  <a:ea typeface="Roboto" panose="02000000000000000000" pitchFamily="2" charset="0"/>
                </a:rPr>
                <a:t>officia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deserunt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mollit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anim</a:t>
              </a:r>
              <a:r>
                <a:rPr lang="en-GB" sz="1400" dirty="0">
                  <a:latin typeface="Roboto" panose="02000000000000000000" pitchFamily="2" charset="0"/>
                  <a:ea typeface="Roboto" panose="02000000000000000000" pitchFamily="2" charset="0"/>
                </a:rPr>
                <a:t> id </a:t>
              </a:r>
              <a:r>
                <a:rPr lang="en-GB" sz="1400" dirty="0" err="1">
                  <a:latin typeface="Roboto" panose="02000000000000000000" pitchFamily="2" charset="0"/>
                  <a:ea typeface="Roboto" panose="02000000000000000000" pitchFamily="2" charset="0"/>
                </a:rPr>
                <a:t>est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laborum</a:t>
              </a:r>
              <a:r>
                <a:rPr lang="en-GB" sz="1400" dirty="0">
                  <a:latin typeface="Roboto" panose="02000000000000000000" pitchFamily="2" charset="0"/>
                  <a:ea typeface="Roboto" panose="02000000000000000000" pitchFamily="2" charset="0"/>
                </a:rPr>
                <a:t>.</a:t>
              </a:r>
            </a:p>
          </p:txBody>
        </p:sp>
      </p:grpSp>
      <p:sp>
        <p:nvSpPr>
          <p:cNvPr id="23" name="TextBox 22">
            <a:extLst>
              <a:ext uri="{FF2B5EF4-FFF2-40B4-BE49-F238E27FC236}">
                <a16:creationId xmlns:a16="http://schemas.microsoft.com/office/drawing/2014/main" xmlns="" id="{A19C2661-D570-405D-A1E4-6CF9CAC8BE24}"/>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grpSp>
        <p:nvGrpSpPr>
          <p:cNvPr id="40" name="Group 39">
            <a:extLst>
              <a:ext uri="{FF2B5EF4-FFF2-40B4-BE49-F238E27FC236}">
                <a16:creationId xmlns:a16="http://schemas.microsoft.com/office/drawing/2014/main" xmlns="" id="{C6AC6D2F-10A3-489C-9A80-706183C3A327}"/>
              </a:ext>
            </a:extLst>
          </p:cNvPr>
          <p:cNvGrpSpPr/>
          <p:nvPr userDrawn="1"/>
        </p:nvGrpSpPr>
        <p:grpSpPr>
          <a:xfrm>
            <a:off x="735818" y="1678482"/>
            <a:ext cx="7643458" cy="2002840"/>
            <a:chOff x="744892" y="3707365"/>
            <a:chExt cx="7643458" cy="2002840"/>
          </a:xfrm>
        </p:grpSpPr>
        <p:sp>
          <p:nvSpPr>
            <p:cNvPr id="41" name="Rectangle 40">
              <a:extLst>
                <a:ext uri="{FF2B5EF4-FFF2-40B4-BE49-F238E27FC236}">
                  <a16:creationId xmlns:a16="http://schemas.microsoft.com/office/drawing/2014/main" xmlns="" id="{B0D18F5C-122B-478C-AA2E-1A9D89C3D4CD}"/>
                </a:ext>
              </a:extLst>
            </p:cNvPr>
            <p:cNvSpPr/>
            <p:nvPr/>
          </p:nvSpPr>
          <p:spPr>
            <a:xfrm>
              <a:off x="744892" y="3707365"/>
              <a:ext cx="1741673"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r>
                <a:rPr lang="en-GB" sz="1600" b="1" dirty="0">
                  <a:latin typeface="Roboto" panose="02000000000000000000" pitchFamily="2" charset="0"/>
                  <a:ea typeface="Roboto" panose="02000000000000000000" pitchFamily="2" charset="0"/>
                </a:rPr>
                <a:t>Insert Text Here</a:t>
              </a:r>
            </a:p>
          </p:txBody>
        </p:sp>
        <p:sp>
          <p:nvSpPr>
            <p:cNvPr id="42" name="Rectangle 41">
              <a:extLst>
                <a:ext uri="{FF2B5EF4-FFF2-40B4-BE49-F238E27FC236}">
                  <a16:creationId xmlns:a16="http://schemas.microsoft.com/office/drawing/2014/main" xmlns="" id="{43633EA5-BFCB-47C1-B42E-6602A01D8301}"/>
                </a:ext>
              </a:extLst>
            </p:cNvPr>
            <p:cNvSpPr/>
            <p:nvPr/>
          </p:nvSpPr>
          <p:spPr>
            <a:xfrm>
              <a:off x="755650" y="3981325"/>
              <a:ext cx="7632700" cy="1728880"/>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Lorem ipsum </a:t>
              </a:r>
              <a:r>
                <a:rPr lang="en-GB" sz="1400" dirty="0" err="1">
                  <a:latin typeface="Roboto" panose="02000000000000000000" pitchFamily="2" charset="0"/>
                  <a:ea typeface="Roboto" panose="02000000000000000000" pitchFamily="2" charset="0"/>
                </a:rPr>
                <a:t>dolor</a:t>
              </a:r>
              <a:r>
                <a:rPr lang="en-GB" sz="1400" dirty="0">
                  <a:latin typeface="Roboto" panose="02000000000000000000" pitchFamily="2" charset="0"/>
                  <a:ea typeface="Roboto" panose="02000000000000000000" pitchFamily="2" charset="0"/>
                </a:rPr>
                <a:t> sit </a:t>
              </a:r>
              <a:r>
                <a:rPr lang="en-GB" sz="1400" dirty="0" err="1">
                  <a:latin typeface="Roboto" panose="02000000000000000000" pitchFamily="2" charset="0"/>
                  <a:ea typeface="Roboto" panose="02000000000000000000" pitchFamily="2" charset="0"/>
                </a:rPr>
                <a:t>amet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consectetur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adipiscing</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sed</a:t>
              </a:r>
              <a:r>
                <a:rPr lang="en-GB" sz="1400" dirty="0">
                  <a:latin typeface="Roboto" panose="02000000000000000000" pitchFamily="2" charset="0"/>
                  <a:ea typeface="Roboto" panose="02000000000000000000" pitchFamily="2" charset="0"/>
                </a:rPr>
                <a:t> do </a:t>
              </a:r>
              <a:r>
                <a:rPr lang="en-GB" sz="1400" dirty="0" err="1">
                  <a:latin typeface="Roboto" panose="02000000000000000000" pitchFamily="2" charset="0"/>
                  <a:ea typeface="Roboto" panose="02000000000000000000" pitchFamily="2" charset="0"/>
                </a:rPr>
                <a:t>eiusmod</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tempor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incididunt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ut</a:t>
              </a:r>
              <a:r>
                <a:rPr lang="en-GB" sz="1400" dirty="0">
                  <a:latin typeface="Roboto" panose="02000000000000000000" pitchFamily="2" charset="0"/>
                  <a:ea typeface="Roboto" panose="02000000000000000000" pitchFamily="2" charset="0"/>
                </a:rPr>
                <a:t> labore et dolore magna </a:t>
              </a:r>
              <a:r>
                <a:rPr lang="en-GB" sz="1400" dirty="0" err="1">
                  <a:latin typeface="Roboto" panose="02000000000000000000" pitchFamily="2" charset="0"/>
                  <a:ea typeface="Roboto" panose="02000000000000000000" pitchFamily="2" charset="0"/>
                </a:rPr>
                <a:t>aliqua</a:t>
              </a:r>
              <a:r>
                <a:rPr lang="en-GB" sz="1400" dirty="0">
                  <a:latin typeface="Roboto" panose="02000000000000000000" pitchFamily="2" charset="0"/>
                  <a:ea typeface="Roboto" panose="02000000000000000000" pitchFamily="2" charset="0"/>
                </a:rPr>
                <a:t>. Ut </a:t>
              </a:r>
              <a:r>
                <a:rPr lang="en-GB" sz="1400" dirty="0" err="1">
                  <a:latin typeface="Roboto" panose="02000000000000000000" pitchFamily="2" charset="0"/>
                  <a:ea typeface="Roboto" panose="02000000000000000000" pitchFamily="2" charset="0"/>
                </a:rPr>
                <a:t>enim</a:t>
              </a:r>
              <a:r>
                <a:rPr lang="en-GB" sz="1400" dirty="0">
                  <a:latin typeface="Roboto" panose="02000000000000000000" pitchFamily="2" charset="0"/>
                  <a:ea typeface="Roboto" panose="02000000000000000000" pitchFamily="2" charset="0"/>
                </a:rPr>
                <a:t> ad minim </a:t>
              </a:r>
              <a:r>
                <a:rPr lang="en-GB" sz="1400" dirty="0" err="1">
                  <a:latin typeface="Roboto" panose="02000000000000000000" pitchFamily="2" charset="0"/>
                  <a:ea typeface="Roboto" panose="02000000000000000000" pitchFamily="2" charset="0"/>
                </a:rPr>
                <a:t>veniam</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quis</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nostrud</a:t>
              </a:r>
              <a:r>
                <a:rPr lang="en-GB" sz="1400" dirty="0">
                  <a:latin typeface="Roboto" panose="02000000000000000000" pitchFamily="2" charset="0"/>
                  <a:ea typeface="Roboto" panose="02000000000000000000" pitchFamily="2" charset="0"/>
                </a:rPr>
                <a:t> exercitation </a:t>
              </a:r>
              <a:r>
                <a:rPr lang="en-GB" sz="1400" dirty="0" err="1">
                  <a:latin typeface="Roboto" panose="02000000000000000000" pitchFamily="2" charset="0"/>
                  <a:ea typeface="Roboto" panose="02000000000000000000" pitchFamily="2" charset="0"/>
                </a:rPr>
                <a:t>ullamco</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laboris</a:t>
              </a:r>
              <a:r>
                <a:rPr lang="en-GB" sz="1400" dirty="0">
                  <a:latin typeface="Roboto" panose="02000000000000000000" pitchFamily="2" charset="0"/>
                  <a:ea typeface="Roboto" panose="02000000000000000000" pitchFamily="2" charset="0"/>
                </a:rPr>
                <a:t> nisi </a:t>
              </a:r>
              <a:r>
                <a:rPr lang="en-GB" sz="1400" dirty="0" err="1">
                  <a:latin typeface="Roboto" panose="02000000000000000000" pitchFamily="2" charset="0"/>
                  <a:ea typeface="Roboto" panose="02000000000000000000" pitchFamily="2" charset="0"/>
                </a:rPr>
                <a:t>ut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aliquip</a:t>
              </a:r>
              <a:r>
                <a:rPr lang="en-GB" sz="1400" dirty="0">
                  <a:latin typeface="Roboto" panose="02000000000000000000" pitchFamily="2" charset="0"/>
                  <a:ea typeface="Roboto" panose="02000000000000000000" pitchFamily="2" charset="0"/>
                </a:rPr>
                <a:t> ex </a:t>
              </a:r>
              <a:r>
                <a:rPr lang="en-GB" sz="1400" dirty="0" err="1">
                  <a:latin typeface="Roboto" panose="02000000000000000000" pitchFamily="2" charset="0"/>
                  <a:ea typeface="Roboto" panose="02000000000000000000" pitchFamily="2" charset="0"/>
                </a:rPr>
                <a:t>ea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commodo</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consequat</a:t>
              </a:r>
              <a:r>
                <a:rPr lang="en-GB" sz="1400" dirty="0">
                  <a:latin typeface="Roboto" panose="02000000000000000000" pitchFamily="2" charset="0"/>
                  <a:ea typeface="Roboto" panose="02000000000000000000" pitchFamily="2" charset="0"/>
                </a:rPr>
                <a:t>. Duis </a:t>
              </a:r>
              <a:r>
                <a:rPr lang="en-GB" sz="1400" dirty="0" err="1">
                  <a:latin typeface="Roboto" panose="02000000000000000000" pitchFamily="2" charset="0"/>
                  <a:ea typeface="Roboto" panose="02000000000000000000" pitchFamily="2" charset="0"/>
                </a:rPr>
                <a:t>aute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irure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dolor</a:t>
              </a:r>
              <a:r>
                <a:rPr lang="en-GB" sz="1400" dirty="0">
                  <a:latin typeface="Roboto" panose="02000000000000000000" pitchFamily="2" charset="0"/>
                  <a:ea typeface="Roboto" panose="02000000000000000000" pitchFamily="2" charset="0"/>
                </a:rPr>
                <a:t> in </a:t>
              </a:r>
              <a:r>
                <a:rPr lang="en-GB" sz="1400" dirty="0" err="1">
                  <a:latin typeface="Roboto" panose="02000000000000000000" pitchFamily="2" charset="0"/>
                  <a:ea typeface="Roboto" panose="02000000000000000000" pitchFamily="2" charset="0"/>
                </a:rPr>
                <a:t>reprehenderit</a:t>
              </a:r>
              <a:r>
                <a:rPr lang="en-GB" sz="1400" dirty="0">
                  <a:latin typeface="Roboto" panose="02000000000000000000" pitchFamily="2" charset="0"/>
                  <a:ea typeface="Roboto" panose="02000000000000000000" pitchFamily="2" charset="0"/>
                </a:rPr>
                <a:t> in </a:t>
              </a:r>
              <a:r>
                <a:rPr lang="en-GB" sz="1400" dirty="0" err="1">
                  <a:latin typeface="Roboto" panose="02000000000000000000" pitchFamily="2" charset="0"/>
                  <a:ea typeface="Roboto" panose="02000000000000000000" pitchFamily="2" charset="0"/>
                </a:rPr>
                <a:t>voluptate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velit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esse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cillum</a:t>
              </a:r>
              <a:r>
                <a:rPr lang="en-GB" sz="1400" dirty="0">
                  <a:latin typeface="Roboto" panose="02000000000000000000" pitchFamily="2" charset="0"/>
                  <a:ea typeface="Roboto" panose="02000000000000000000" pitchFamily="2" charset="0"/>
                </a:rPr>
                <a:t> dolore </a:t>
              </a:r>
              <a:r>
                <a:rPr lang="en-GB" sz="1400" dirty="0" err="1">
                  <a:latin typeface="Roboto" panose="02000000000000000000" pitchFamily="2" charset="0"/>
                  <a:ea typeface="Roboto" panose="02000000000000000000" pitchFamily="2" charset="0"/>
                </a:rPr>
                <a:t>eu</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fugiat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nulla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pariatur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Excepteur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sint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occaecat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cupidatat</a:t>
              </a:r>
              <a:r>
                <a:rPr lang="en-GB" sz="1400" dirty="0">
                  <a:latin typeface="Roboto" panose="02000000000000000000" pitchFamily="2" charset="0"/>
                  <a:ea typeface="Roboto" panose="02000000000000000000" pitchFamily="2" charset="0"/>
                </a:rPr>
                <a:t> non </a:t>
              </a:r>
              <a:r>
                <a:rPr lang="en-GB" sz="1400" dirty="0" err="1">
                  <a:latin typeface="Roboto" panose="02000000000000000000" pitchFamily="2" charset="0"/>
                  <a:ea typeface="Roboto" panose="02000000000000000000" pitchFamily="2" charset="0"/>
                </a:rPr>
                <a:t>proident</a:t>
              </a:r>
              <a:r>
                <a:rPr lang="en-GB" sz="1400" dirty="0">
                  <a:latin typeface="Roboto" panose="02000000000000000000" pitchFamily="2" charset="0"/>
                  <a:ea typeface="Roboto" panose="02000000000000000000" pitchFamily="2" charset="0"/>
                </a:rPr>
                <a:t>, sunt in culpa qui </a:t>
              </a:r>
              <a:r>
                <a:rPr lang="en-GB" sz="1400" dirty="0" err="1">
                  <a:latin typeface="Roboto" panose="02000000000000000000" pitchFamily="2" charset="0"/>
                  <a:ea typeface="Roboto" panose="02000000000000000000" pitchFamily="2" charset="0"/>
                </a:rPr>
                <a:t>officia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deserunt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mollit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anim</a:t>
              </a:r>
              <a:r>
                <a:rPr lang="en-GB" sz="1400" dirty="0">
                  <a:latin typeface="Roboto" panose="02000000000000000000" pitchFamily="2" charset="0"/>
                  <a:ea typeface="Roboto" panose="02000000000000000000" pitchFamily="2" charset="0"/>
                </a:rPr>
                <a:t> id </a:t>
              </a:r>
              <a:r>
                <a:rPr lang="en-GB" sz="1400" dirty="0" err="1">
                  <a:latin typeface="Roboto" panose="02000000000000000000" pitchFamily="2" charset="0"/>
                  <a:ea typeface="Roboto" panose="02000000000000000000" pitchFamily="2" charset="0"/>
                </a:rPr>
                <a:t>est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laborum</a:t>
              </a:r>
              <a:r>
                <a:rPr lang="en-GB" sz="1400" dirty="0">
                  <a:latin typeface="Roboto" panose="02000000000000000000" pitchFamily="2" charset="0"/>
                  <a:ea typeface="Roboto" panose="02000000000000000000" pitchFamily="2" charset="0"/>
                </a:rPr>
                <a:t>.</a:t>
              </a:r>
            </a:p>
          </p:txBody>
        </p:sp>
      </p:grpSp>
    </p:spTree>
    <p:extLst>
      <p:ext uri="{BB962C8B-B14F-4D97-AF65-F5344CB8AC3E}">
        <p14:creationId xmlns:p14="http://schemas.microsoft.com/office/powerpoint/2010/main" val="38378773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SL_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25DF6149-B22E-B64E-327F-EB3A04EAF67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4692" y="178"/>
            <a:ext cx="9114616" cy="6857643"/>
          </a:xfrm>
          <a:prstGeom prst="rect">
            <a:avLst/>
          </a:prstGeom>
        </p:spPr>
      </p:pic>
      <p:sp>
        <p:nvSpPr>
          <p:cNvPr id="2" name="Rectangle 1">
            <a:hlinkClick r:id="rId3"/>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A logo of a company&#10;&#10;Description automatically generated">
            <a:extLst>
              <a:ext uri="{FF2B5EF4-FFF2-40B4-BE49-F238E27FC236}">
                <a16:creationId xmlns:a16="http://schemas.microsoft.com/office/drawing/2014/main" xmlns="" id="{612EDAF8-F645-3B62-1782-89F8A0703155}"/>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3647918" y="2625778"/>
            <a:ext cx="1982769" cy="1351888"/>
          </a:xfrm>
          <a:prstGeom prst="rect">
            <a:avLst/>
          </a:prstGeom>
        </p:spPr>
      </p:pic>
      <p:sp>
        <p:nvSpPr>
          <p:cNvPr id="5" name="Rectangle 4">
            <a:extLst>
              <a:ext uri="{FF2B5EF4-FFF2-40B4-BE49-F238E27FC236}">
                <a16:creationId xmlns:a16="http://schemas.microsoft.com/office/drawing/2014/main" xmlns="" id="{A316FE0F-7B29-F39D-00DC-8E3F4A631656}"/>
              </a:ext>
            </a:extLst>
          </p:cNvPr>
          <p:cNvSpPr/>
          <p:nvPr userDrawn="1"/>
        </p:nvSpPr>
        <p:spPr>
          <a:xfrm>
            <a:off x="0" y="6251423"/>
            <a:ext cx="9144000" cy="612000"/>
          </a:xfrm>
          <a:prstGeom prst="rect">
            <a:avLst/>
          </a:prstGeom>
          <a:solidFill>
            <a:srgbClr val="007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winkl" pitchFamily="2" charset="0"/>
            </a:endParaRPr>
          </a:p>
        </p:txBody>
      </p:sp>
    </p:spTree>
    <p:extLst>
      <p:ext uri="{BB962C8B-B14F-4D97-AF65-F5344CB8AC3E}">
        <p14:creationId xmlns:p14="http://schemas.microsoft.com/office/powerpoint/2010/main" val="15465608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0"/>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38151"/>
            <a:ext cx="8220075" cy="994306"/>
          </a:xfrm>
          <a:prstGeom prst="roundRect">
            <a:avLst>
              <a:gd name="adj" fmla="val 9641"/>
            </a:avLst>
          </a:prstGeom>
        </p:spPr>
        <p:txBody>
          <a:bodyPr>
            <a:noAutofit/>
          </a:bodyPr>
          <a:lstStyle>
            <a:lvl1pPr>
              <a:defRPr sz="3600" b="1" i="0">
                <a:latin typeface="Roboto" panose="02000000000000000000" pitchFamily="2" charset="0"/>
                <a:ea typeface="Roboto" panose="02000000000000000000" pitchFamily="2" charset="0"/>
              </a:defRPr>
            </a:lvl1pPr>
          </a:lstStyle>
          <a:p>
            <a:r>
              <a:rPr lang="en-GB" dirty="0"/>
              <a:t>Click to edit Master title style</a:t>
            </a:r>
          </a:p>
        </p:txBody>
      </p:sp>
    </p:spTree>
    <p:extLst>
      <p:ext uri="{BB962C8B-B14F-4D97-AF65-F5344CB8AC3E}">
        <p14:creationId xmlns:p14="http://schemas.microsoft.com/office/powerpoint/2010/main" val="261079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1610751"/>
            <a:ext cx="8220075" cy="4785287"/>
          </a:xfrm>
          <a:prstGeom prst="roundRect">
            <a:avLst>
              <a:gd name="adj" fmla="val 0"/>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38151"/>
            <a:ext cx="8220075" cy="994306"/>
          </a:xfrm>
          <a:prstGeom prst="roundRect">
            <a:avLst>
              <a:gd name="adj" fmla="val 9641"/>
            </a:avLst>
          </a:prstGeom>
        </p:spPr>
        <p:txBody>
          <a:bodyPr>
            <a:noAutofit/>
          </a:bodyPr>
          <a:lstStyle>
            <a:lvl1pPr>
              <a:defRPr sz="3600" b="1" i="0">
                <a:latin typeface="Roboto" panose="02000000000000000000" pitchFamily="2" charset="0"/>
                <a:ea typeface="Roboto" panose="02000000000000000000" pitchFamily="2" charset="0"/>
              </a:defRPr>
            </a:lvl1pPr>
          </a:lstStyle>
          <a:p>
            <a:r>
              <a:rPr lang="en-GB" dirty="0"/>
              <a:t>Click to edit Master title style</a:t>
            </a:r>
          </a:p>
        </p:txBody>
      </p:sp>
      <p:sp>
        <p:nvSpPr>
          <p:cNvPr id="2" name="Rectangle 1">
            <a:extLst>
              <a:ext uri="{FF2B5EF4-FFF2-40B4-BE49-F238E27FC236}">
                <a16:creationId xmlns:a16="http://schemas.microsoft.com/office/drawing/2014/main" xmlns="" id="{4AD040F9-838A-4197-B30A-93E8675DA81B}"/>
              </a:ext>
            </a:extLst>
          </p:cNvPr>
          <p:cNvSpPr/>
          <p:nvPr userDrawn="1"/>
        </p:nvSpPr>
        <p:spPr>
          <a:xfrm>
            <a:off x="457197" y="461962"/>
            <a:ext cx="8220075" cy="1057349"/>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Tree>
    <p:extLst>
      <p:ext uri="{BB962C8B-B14F-4D97-AF65-F5344CB8AC3E}">
        <p14:creationId xmlns:p14="http://schemas.microsoft.com/office/powerpoint/2010/main" val="1546113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2" name="Rounded Rectangle 24">
            <a:extLst>
              <a:ext uri="{FF2B5EF4-FFF2-40B4-BE49-F238E27FC236}">
                <a16:creationId xmlns:a16="http://schemas.microsoft.com/office/drawing/2014/main" xmlns="" id="{D00ECC8E-1AC3-4E6C-A19B-0A141ABB9071}"/>
              </a:ext>
            </a:extLst>
          </p:cNvPr>
          <p:cNvSpPr/>
          <p:nvPr userDrawn="1"/>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3" name="Rounded Rectangle 23">
            <a:extLst>
              <a:ext uri="{FF2B5EF4-FFF2-40B4-BE49-F238E27FC236}">
                <a16:creationId xmlns:a16="http://schemas.microsoft.com/office/drawing/2014/main" xmlns="" id="{D34100E7-28EA-4EB7-A437-37BB3EE7034D}"/>
              </a:ext>
            </a:extLst>
          </p:cNvPr>
          <p:cNvSpPr/>
          <p:nvPr userDrawn="1"/>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2" name="Text Placeholder 9">
            <a:extLst>
              <a:ext uri="{FF2B5EF4-FFF2-40B4-BE49-F238E27FC236}">
                <a16:creationId xmlns:a16="http://schemas.microsoft.com/office/drawing/2014/main" xmlns="" id="{BAFFD08E-D8F1-4950-9C0C-AB7477306E53}"/>
              </a:ext>
            </a:extLst>
          </p:cNvPr>
          <p:cNvSpPr>
            <a:spLocks noGrp="1"/>
          </p:cNvSpPr>
          <p:nvPr>
            <p:ph type="body" sz="quarter" idx="10" hasCustomPrompt="1"/>
          </p:nvPr>
        </p:nvSpPr>
        <p:spPr>
          <a:xfrm>
            <a:off x="755651" y="1037017"/>
            <a:ext cx="7632699" cy="1469216"/>
          </a:xfrm>
          <a:prstGeom prst="roundRect">
            <a:avLst>
              <a:gd name="adj" fmla="val 2585"/>
            </a:avLst>
          </a:prstGeom>
        </p:spPr>
        <p:txBody>
          <a:bodyPr>
            <a:spAutoFit/>
          </a:bodyPr>
          <a:lstStyle>
            <a:lvl1pPr>
              <a:defRPr/>
            </a:lvl1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sz="1800" dirty="0">
                <a:latin typeface="Twinkl" pitchFamily="50" charset="0"/>
              </a:rPr>
              <a:t>Sub statement</a:t>
            </a:r>
          </a:p>
        </p:txBody>
      </p:sp>
      <p:sp>
        <p:nvSpPr>
          <p:cNvPr id="13" name="Text Placeholder 9">
            <a:extLst>
              <a:ext uri="{FF2B5EF4-FFF2-40B4-BE49-F238E27FC236}">
                <a16:creationId xmlns:a16="http://schemas.microsoft.com/office/drawing/2014/main" xmlns="" id="{D99DBCE3-B6AA-4708-994C-5096C6F0D38E}"/>
              </a:ext>
            </a:extLst>
          </p:cNvPr>
          <p:cNvSpPr>
            <a:spLocks noGrp="1"/>
          </p:cNvSpPr>
          <p:nvPr>
            <p:ph type="body" sz="quarter" idx="11" hasCustomPrompt="1"/>
          </p:nvPr>
        </p:nvSpPr>
        <p:spPr>
          <a:xfrm>
            <a:off x="755651" y="3445623"/>
            <a:ext cx="7632699" cy="1469216"/>
          </a:xfrm>
          <a:prstGeom prst="roundRect">
            <a:avLst>
              <a:gd name="adj" fmla="val 2585"/>
            </a:avLst>
          </a:prstGeom>
        </p:spPr>
        <p:txBody>
          <a:bodyPr>
            <a:spAutoFit/>
          </a:bodyPr>
          <a:lstStyle>
            <a:lvl1pPr>
              <a:defRPr/>
            </a:lvl1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sz="1800" dirty="0">
                <a:latin typeface="Twinkl" pitchFamily="50" charset="0"/>
              </a:rPr>
              <a:t>Sub statement</a:t>
            </a:r>
          </a:p>
        </p:txBody>
      </p:sp>
      <p:sp>
        <p:nvSpPr>
          <p:cNvPr id="15" name="Text Placeholder 8">
            <a:extLst>
              <a:ext uri="{FF2B5EF4-FFF2-40B4-BE49-F238E27FC236}">
                <a16:creationId xmlns:a16="http://schemas.microsoft.com/office/drawing/2014/main" xmlns="" id="{E9191366-6C10-435F-A2F8-6CBD1318FD96}"/>
              </a:ext>
            </a:extLst>
          </p:cNvPr>
          <p:cNvSpPr>
            <a:spLocks noGrp="1"/>
          </p:cNvSpPr>
          <p:nvPr>
            <p:ph type="body" sz="quarter" idx="12" hasCustomPrompt="1"/>
          </p:nvPr>
        </p:nvSpPr>
        <p:spPr>
          <a:xfrm>
            <a:off x="755650" y="512763"/>
            <a:ext cx="7632700" cy="503237"/>
          </a:xfrm>
          <a:prstGeom prst="roundRect">
            <a:avLst>
              <a:gd name="adj" fmla="val 2585"/>
            </a:avLst>
          </a:prstGeom>
        </p:spPr>
        <p:txBody>
          <a:bodyPr lIns="0" tIns="252000" rIns="0" bIns="0" anchor="ctr" anchorCtr="0">
            <a:noAutofit/>
          </a:bodyPr>
          <a:lstStyle>
            <a:lvl1pPr marL="0" indent="0" algn="ctr">
              <a:buNone/>
              <a:defRPr sz="3600" b="1"/>
            </a:lvl1pPr>
          </a:lstStyle>
          <a:p>
            <a:pPr lvl="0"/>
            <a:r>
              <a:rPr lang="en-US" dirty="0"/>
              <a:t>Aim</a:t>
            </a:r>
            <a:endParaRPr lang="en-GB" dirty="0"/>
          </a:p>
        </p:txBody>
      </p:sp>
      <p:sp>
        <p:nvSpPr>
          <p:cNvPr id="17" name="Text Placeholder 8">
            <a:extLst>
              <a:ext uri="{FF2B5EF4-FFF2-40B4-BE49-F238E27FC236}">
                <a16:creationId xmlns:a16="http://schemas.microsoft.com/office/drawing/2014/main" xmlns="" id="{6758EDAF-8492-4BF5-93A1-EA11C5D83003}"/>
              </a:ext>
            </a:extLst>
          </p:cNvPr>
          <p:cNvSpPr>
            <a:spLocks noGrp="1"/>
          </p:cNvSpPr>
          <p:nvPr>
            <p:ph type="body" sz="quarter" idx="13" hasCustomPrompt="1"/>
          </p:nvPr>
        </p:nvSpPr>
        <p:spPr>
          <a:xfrm>
            <a:off x="755649" y="2930434"/>
            <a:ext cx="7632700" cy="503237"/>
          </a:xfrm>
          <a:prstGeom prst="roundRect">
            <a:avLst>
              <a:gd name="adj" fmla="val 2585"/>
            </a:avLst>
          </a:prstGeom>
        </p:spPr>
        <p:txBody>
          <a:bodyPr lIns="0" tIns="252000" rIns="0" bIns="0" anchor="ctr" anchorCtr="0">
            <a:noAutofit/>
          </a:bodyPr>
          <a:lstStyle>
            <a:lvl1pPr marL="0" indent="0" algn="ctr">
              <a:buNone/>
              <a:defRPr sz="3600" b="1"/>
            </a:lvl1pPr>
          </a:lstStyle>
          <a:p>
            <a:pPr lvl="0"/>
            <a:r>
              <a:rPr lang="en-US" dirty="0"/>
              <a:t>Success Criteria</a:t>
            </a:r>
            <a:endParaRPr lang="en-GB" dirty="0"/>
          </a:p>
        </p:txBody>
      </p:sp>
    </p:spTree>
    <p:extLst>
      <p:ext uri="{BB962C8B-B14F-4D97-AF65-F5344CB8AC3E}">
        <p14:creationId xmlns:p14="http://schemas.microsoft.com/office/powerpoint/2010/main" val="22575232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xmlns="">
        <p15:guide id="1" orient="horz" pos="640" userDrawn="1">
          <p15:clr>
            <a:srgbClr val="F26B43"/>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hlinkClick r:id="rId3"/>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hlinkClick r:id="rId4"/>
            <a:extLst>
              <a:ext uri="{FF2B5EF4-FFF2-40B4-BE49-F238E27FC236}">
                <a16:creationId xmlns:a16="http://schemas.microsoft.com/office/drawing/2014/main" xmlns="" id="{A725A293-2617-B030-FD7E-C0A2AE5BCE4C}"/>
              </a:ext>
            </a:extLst>
          </p:cNvPr>
          <p:cNvSpPr/>
          <p:nvPr userDrawn="1"/>
        </p:nvSpPr>
        <p:spPr>
          <a:xfrm>
            <a:off x="-98474" y="5838092"/>
            <a:ext cx="9622302" cy="1019908"/>
          </a:xfrm>
          <a:prstGeom prst="rect">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Tree>
    <p:extLst>
      <p:ext uri="{BB962C8B-B14F-4D97-AF65-F5344CB8AC3E}">
        <p14:creationId xmlns:p14="http://schemas.microsoft.com/office/powerpoint/2010/main" val="11116948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C57B334-B3C7-6596-68EC-260A4A360F9B}"/>
              </a:ext>
            </a:extLst>
          </p:cNvPr>
          <p:cNvSpPr>
            <a:spLocks noGrp="1"/>
          </p:cNvSpPr>
          <p:nvPr>
            <p:ph type="title"/>
          </p:nvPr>
        </p:nvSpPr>
        <p:spPr/>
        <p:txBody>
          <a:bodyPr/>
          <a:lstStyle/>
          <a:p>
            <a:r>
              <a:rPr lang="en-GB"/>
              <a:t>Click to edit Master title style</a:t>
            </a:r>
            <a:endParaRPr lang="x-none"/>
          </a:p>
        </p:txBody>
      </p:sp>
    </p:spTree>
    <p:extLst>
      <p:ext uri="{BB962C8B-B14F-4D97-AF65-F5344CB8AC3E}">
        <p14:creationId xmlns:p14="http://schemas.microsoft.com/office/powerpoint/2010/main" val="25127521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udio/Video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7" name="Rectangle 6">
            <a:extLst>
              <a:ext uri="{FF2B5EF4-FFF2-40B4-BE49-F238E27FC236}">
                <a16:creationId xmlns:a16="http://schemas.microsoft.com/office/drawing/2014/main" xmlns="" id="{FFC63B62-F6F8-4A70-935A-0CBCE04C051B}"/>
              </a:ext>
            </a:extLst>
          </p:cNvPr>
          <p:cNvSpPr/>
          <p:nvPr userDrawn="1"/>
        </p:nvSpPr>
        <p:spPr>
          <a:xfrm>
            <a:off x="755650" y="2209045"/>
            <a:ext cx="2382662" cy="3604671"/>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p>
        </p:txBody>
      </p:sp>
      <p:sp>
        <p:nvSpPr>
          <p:cNvPr id="9" name="Rectangle 8">
            <a:extLst>
              <a:ext uri="{FF2B5EF4-FFF2-40B4-BE49-F238E27FC236}">
                <a16:creationId xmlns:a16="http://schemas.microsoft.com/office/drawing/2014/main" xmlns="" id="{F19AD57E-3485-41E5-86B7-DD796C8FF6EE}"/>
              </a:ext>
            </a:extLst>
          </p:cNvPr>
          <p:cNvSpPr/>
          <p:nvPr userDrawn="1"/>
        </p:nvSpPr>
        <p:spPr>
          <a:xfrm>
            <a:off x="3380669" y="2209045"/>
            <a:ext cx="2382662" cy="3604671"/>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p>
        </p:txBody>
      </p:sp>
      <p:sp>
        <p:nvSpPr>
          <p:cNvPr id="10" name="Rectangle 9">
            <a:extLst>
              <a:ext uri="{FF2B5EF4-FFF2-40B4-BE49-F238E27FC236}">
                <a16:creationId xmlns:a16="http://schemas.microsoft.com/office/drawing/2014/main" xmlns="" id="{2A702136-D7DD-49CD-A4E0-42B0D1BAFEFE}"/>
              </a:ext>
            </a:extLst>
          </p:cNvPr>
          <p:cNvSpPr/>
          <p:nvPr userDrawn="1"/>
        </p:nvSpPr>
        <p:spPr>
          <a:xfrm>
            <a:off x="6005688" y="2209045"/>
            <a:ext cx="2382662" cy="3604671"/>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p>
        </p:txBody>
      </p:sp>
      <p:pic>
        <p:nvPicPr>
          <p:cNvPr id="12" name="Picture 1">
            <a:extLst>
              <a:ext uri="{FF2B5EF4-FFF2-40B4-BE49-F238E27FC236}">
                <a16:creationId xmlns:a16="http://schemas.microsoft.com/office/drawing/2014/main" xmlns="" id="{3124EECE-F7EF-4595-9620-68FD0E5E79FF}"/>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a:fillRect/>
          </a:stretch>
        </p:blipFill>
        <p:spPr bwMode="auto">
          <a:xfrm>
            <a:off x="1088144" y="2435955"/>
            <a:ext cx="1717675" cy="1150938"/>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xmlns="" id="{606CC5B3-3D32-4C6C-8E1F-3758561C1FA7}"/>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a:fillRect/>
          </a:stretch>
        </p:blipFill>
        <p:spPr bwMode="auto">
          <a:xfrm>
            <a:off x="1088144" y="3771617"/>
            <a:ext cx="1717675" cy="1857375"/>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sp>
        <p:nvSpPr>
          <p:cNvPr id="14" name="Title 2">
            <a:extLst>
              <a:ext uri="{FF2B5EF4-FFF2-40B4-BE49-F238E27FC236}">
                <a16:creationId xmlns:a16="http://schemas.microsoft.com/office/drawing/2014/main" xmlns=""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5" name="Rectangle 14">
            <a:extLst>
              <a:ext uri="{FF2B5EF4-FFF2-40B4-BE49-F238E27FC236}">
                <a16:creationId xmlns:a16="http://schemas.microsoft.com/office/drawing/2014/main" xmlns="" id="{BF1001AF-39AD-4F6C-8CC7-DE3F05F47402}"/>
              </a:ext>
            </a:extLst>
          </p:cNvPr>
          <p:cNvSpPr/>
          <p:nvPr userDrawn="1"/>
        </p:nvSpPr>
        <p:spPr>
          <a:xfrm>
            <a:off x="450762" y="5938338"/>
            <a:ext cx="8226000" cy="295275"/>
          </a:xfrm>
          <a:prstGeom prst="rect">
            <a:avLst/>
          </a:prstGeom>
          <a:solidFill>
            <a:srgbClr val="E34192"/>
          </a:solidFill>
          <a:ln>
            <a:solidFill>
              <a:srgbClr val="E3419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100" b="1" dirty="0">
                <a:solidFill>
                  <a:schemeClr val="bg1"/>
                </a:solidFill>
                <a:latin typeface="Roboto" panose="02000000000000000000" pitchFamily="2" charset="0"/>
                <a:ea typeface="Roboto" panose="02000000000000000000" pitchFamily="2" charset="0"/>
                <a:cs typeface="Arial" panose="020B0604020202020204" pitchFamily="34" charset="0"/>
              </a:rPr>
              <a:t>Please note the embedded audio may not be compatible with earlier versions of PowerPoint. </a:t>
            </a:r>
          </a:p>
        </p:txBody>
      </p:sp>
      <p:grpSp>
        <p:nvGrpSpPr>
          <p:cNvPr id="16" name="Group 15">
            <a:extLst>
              <a:ext uri="{FF2B5EF4-FFF2-40B4-BE49-F238E27FC236}">
                <a16:creationId xmlns:a16="http://schemas.microsoft.com/office/drawing/2014/main" xmlns="" id="{F4C02CD7-54FA-442D-8552-484866B452A3}"/>
              </a:ext>
            </a:extLst>
          </p:cNvPr>
          <p:cNvGrpSpPr/>
          <p:nvPr userDrawn="1"/>
        </p:nvGrpSpPr>
        <p:grpSpPr>
          <a:xfrm>
            <a:off x="653175" y="1186618"/>
            <a:ext cx="2485137" cy="4640495"/>
            <a:chOff x="653175" y="1293580"/>
            <a:chExt cx="2485137" cy="4640495"/>
          </a:xfrm>
        </p:grpSpPr>
        <p:sp>
          <p:nvSpPr>
            <p:cNvPr id="17" name="Rectangle 16">
              <a:extLst>
                <a:ext uri="{FF2B5EF4-FFF2-40B4-BE49-F238E27FC236}">
                  <a16:creationId xmlns:a16="http://schemas.microsoft.com/office/drawing/2014/main" xmlns="" id="{70129BA9-07CA-4E45-BE89-A3B3D8B06794}"/>
                </a:ext>
              </a:extLst>
            </p:cNvPr>
            <p:cNvSpPr/>
            <p:nvPr/>
          </p:nvSpPr>
          <p:spPr>
            <a:xfrm>
              <a:off x="755650" y="1352601"/>
              <a:ext cx="2382662" cy="4581474"/>
            </a:xfrm>
            <a:prstGeom prst="rect">
              <a:avLst/>
            </a:prstGeom>
            <a:noFill/>
            <a:ln>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80000" anchor="t" anchorCtr="0"/>
            <a:lstStyle/>
            <a:p>
              <a:pPr>
                <a:defRPr/>
              </a:pPr>
              <a:r>
                <a:rPr lang="en-GB" sz="1400" dirty="0">
                  <a:solidFill>
                    <a:schemeClr val="tx1"/>
                  </a:solidFill>
                  <a:latin typeface="Roboto" panose="02000000000000000000" pitchFamily="2" charset="0"/>
                  <a:ea typeface="Roboto" panose="02000000000000000000" pitchFamily="2" charset="0"/>
                  <a:cs typeface="Arial" panose="020B0604020202020204" pitchFamily="34" charset="0"/>
                </a:rPr>
                <a:t>Open the downloaded folder and copy all the files.</a:t>
              </a:r>
            </a:p>
          </p:txBody>
        </p:sp>
        <p:sp>
          <p:nvSpPr>
            <p:cNvPr id="18" name="Oval 17">
              <a:extLst>
                <a:ext uri="{FF2B5EF4-FFF2-40B4-BE49-F238E27FC236}">
                  <a16:creationId xmlns:a16="http://schemas.microsoft.com/office/drawing/2014/main" xmlns="" id="{06AD645D-EF4C-43B9-BC02-E73591ACFEA8}"/>
                </a:ext>
              </a:extLst>
            </p:cNvPr>
            <p:cNvSpPr/>
            <p:nvPr/>
          </p:nvSpPr>
          <p:spPr>
            <a:xfrm>
              <a:off x="653175" y="1293580"/>
              <a:ext cx="301052" cy="301052"/>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Roboto" panose="02000000000000000000" pitchFamily="2" charset="0"/>
                  <a:ea typeface="Roboto" panose="02000000000000000000" pitchFamily="2" charset="0"/>
                </a:rPr>
                <a:t>1</a:t>
              </a:r>
            </a:p>
          </p:txBody>
        </p:sp>
      </p:grpSp>
      <p:grpSp>
        <p:nvGrpSpPr>
          <p:cNvPr id="19" name="Group 18">
            <a:extLst>
              <a:ext uri="{FF2B5EF4-FFF2-40B4-BE49-F238E27FC236}">
                <a16:creationId xmlns:a16="http://schemas.microsoft.com/office/drawing/2014/main" xmlns="" id="{08DFAC45-3E54-4D6A-98C4-CF211C83922E}"/>
              </a:ext>
            </a:extLst>
          </p:cNvPr>
          <p:cNvGrpSpPr/>
          <p:nvPr userDrawn="1"/>
        </p:nvGrpSpPr>
        <p:grpSpPr>
          <a:xfrm>
            <a:off x="3278194" y="1186618"/>
            <a:ext cx="2485137" cy="4640495"/>
            <a:chOff x="653175" y="1293580"/>
            <a:chExt cx="2485137" cy="4640495"/>
          </a:xfrm>
        </p:grpSpPr>
        <p:sp>
          <p:nvSpPr>
            <p:cNvPr id="20" name="Rectangle 19">
              <a:extLst>
                <a:ext uri="{FF2B5EF4-FFF2-40B4-BE49-F238E27FC236}">
                  <a16:creationId xmlns:a16="http://schemas.microsoft.com/office/drawing/2014/main" xmlns="" id="{F0CD5D4D-4B63-46DB-9525-B34F30B13615}"/>
                </a:ext>
              </a:extLst>
            </p:cNvPr>
            <p:cNvSpPr/>
            <p:nvPr/>
          </p:nvSpPr>
          <p:spPr>
            <a:xfrm>
              <a:off x="755650" y="1352601"/>
              <a:ext cx="2382662" cy="4581474"/>
            </a:xfrm>
            <a:prstGeom prst="rect">
              <a:avLst/>
            </a:prstGeom>
            <a:noFill/>
            <a:ln>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80000" anchor="t" anchorCtr="0"/>
            <a:lstStyle/>
            <a:p>
              <a:pPr>
                <a:defRPr/>
              </a:pPr>
              <a:r>
                <a:rPr lang="en-GB" sz="1400" dirty="0">
                  <a:solidFill>
                    <a:schemeClr val="tx1"/>
                  </a:solidFill>
                  <a:latin typeface="Roboto" panose="02000000000000000000" pitchFamily="2" charset="0"/>
                  <a:ea typeface="Roboto" panose="02000000000000000000" pitchFamily="2" charset="0"/>
                  <a:cs typeface="Arial" panose="020B0604020202020204" pitchFamily="34" charset="0"/>
                </a:rPr>
                <a:t>Paste the copied files into a new folder.</a:t>
              </a:r>
            </a:p>
          </p:txBody>
        </p:sp>
        <p:sp>
          <p:nvSpPr>
            <p:cNvPr id="21" name="Oval 20">
              <a:extLst>
                <a:ext uri="{FF2B5EF4-FFF2-40B4-BE49-F238E27FC236}">
                  <a16:creationId xmlns:a16="http://schemas.microsoft.com/office/drawing/2014/main" xmlns="" id="{E921D1FD-6ED8-4721-9B13-952826BF7583}"/>
                </a:ext>
              </a:extLst>
            </p:cNvPr>
            <p:cNvSpPr/>
            <p:nvPr/>
          </p:nvSpPr>
          <p:spPr>
            <a:xfrm>
              <a:off x="653175" y="1293580"/>
              <a:ext cx="301052" cy="301052"/>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Roboto" panose="02000000000000000000" pitchFamily="2" charset="0"/>
                  <a:ea typeface="Roboto" panose="02000000000000000000" pitchFamily="2" charset="0"/>
                </a:rPr>
                <a:t>2</a:t>
              </a:r>
            </a:p>
          </p:txBody>
        </p:sp>
      </p:grpSp>
      <p:grpSp>
        <p:nvGrpSpPr>
          <p:cNvPr id="22" name="Group 21">
            <a:extLst>
              <a:ext uri="{FF2B5EF4-FFF2-40B4-BE49-F238E27FC236}">
                <a16:creationId xmlns:a16="http://schemas.microsoft.com/office/drawing/2014/main" xmlns="" id="{2E64373C-29B9-44AD-BBFF-1C2B6CB8B856}"/>
              </a:ext>
            </a:extLst>
          </p:cNvPr>
          <p:cNvGrpSpPr/>
          <p:nvPr userDrawn="1"/>
        </p:nvGrpSpPr>
        <p:grpSpPr>
          <a:xfrm>
            <a:off x="5903213" y="1186618"/>
            <a:ext cx="2485137" cy="4640495"/>
            <a:chOff x="653175" y="1293580"/>
            <a:chExt cx="2485137" cy="4640495"/>
          </a:xfrm>
        </p:grpSpPr>
        <p:sp>
          <p:nvSpPr>
            <p:cNvPr id="23" name="Rectangle 22">
              <a:extLst>
                <a:ext uri="{FF2B5EF4-FFF2-40B4-BE49-F238E27FC236}">
                  <a16:creationId xmlns:a16="http://schemas.microsoft.com/office/drawing/2014/main" xmlns="" id="{3F8F64B4-C8AD-4F3A-AC24-CC1D1D7B43F0}"/>
                </a:ext>
              </a:extLst>
            </p:cNvPr>
            <p:cNvSpPr/>
            <p:nvPr/>
          </p:nvSpPr>
          <p:spPr>
            <a:xfrm>
              <a:off x="755650" y="1352601"/>
              <a:ext cx="2382662" cy="4581474"/>
            </a:xfrm>
            <a:prstGeom prst="rect">
              <a:avLst/>
            </a:prstGeom>
            <a:noFill/>
            <a:ln>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80000" anchor="t" anchorCtr="0"/>
            <a:lstStyle/>
            <a:p>
              <a:pPr>
                <a:defRPr/>
              </a:pPr>
              <a:r>
                <a:rPr lang="en-GB" sz="1400" dirty="0">
                  <a:solidFill>
                    <a:schemeClr val="tx1"/>
                  </a:solidFill>
                  <a:latin typeface="Roboto" panose="02000000000000000000" pitchFamily="2" charset="0"/>
                  <a:ea typeface="Roboto" panose="02000000000000000000" pitchFamily="2" charset="0"/>
                  <a:cs typeface="Arial" panose="020B0604020202020204" pitchFamily="34" charset="0"/>
                </a:rPr>
                <a:t>To use the PowerPoint, enable editing and put into slide show mode.</a:t>
              </a:r>
            </a:p>
          </p:txBody>
        </p:sp>
        <p:sp>
          <p:nvSpPr>
            <p:cNvPr id="24" name="Oval 23">
              <a:extLst>
                <a:ext uri="{FF2B5EF4-FFF2-40B4-BE49-F238E27FC236}">
                  <a16:creationId xmlns:a16="http://schemas.microsoft.com/office/drawing/2014/main" xmlns="" id="{306893F1-C2B6-43EB-825A-DA5B276C8908}"/>
                </a:ext>
              </a:extLst>
            </p:cNvPr>
            <p:cNvSpPr/>
            <p:nvPr/>
          </p:nvSpPr>
          <p:spPr>
            <a:xfrm>
              <a:off x="653175" y="1293580"/>
              <a:ext cx="301052" cy="301052"/>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Roboto" panose="02000000000000000000" pitchFamily="2" charset="0"/>
                  <a:ea typeface="Roboto" panose="02000000000000000000" pitchFamily="2" charset="0"/>
                </a:rPr>
                <a:t>3</a:t>
              </a:r>
            </a:p>
          </p:txBody>
        </p:sp>
      </p:grpSp>
      <p:pic>
        <p:nvPicPr>
          <p:cNvPr id="25" name="Picture 24">
            <a:extLst>
              <a:ext uri="{FF2B5EF4-FFF2-40B4-BE49-F238E27FC236}">
                <a16:creationId xmlns:a16="http://schemas.microsoft.com/office/drawing/2014/main" xmlns="" id="{F8E75E30-3E3D-4F9B-9EF6-9A9630C27CBB}"/>
              </a:ext>
            </a:extLst>
          </p:cNvPr>
          <p:cNvPicPr>
            <a:picLocks noChangeAspect="1"/>
          </p:cNvPicPr>
          <p:nvPr userDrawn="1"/>
        </p:nvPicPr>
        <p:blipFill>
          <a:blip r:embed="rId4" cstate="hqprint">
            <a:extLst>
              <a:ext uri="{28A0092B-C50C-407E-A947-70E740481C1C}">
                <a14:useLocalDpi xmlns:a14="http://schemas.microsoft.com/office/drawing/2010/main"/>
              </a:ext>
            </a:extLst>
          </a:blip>
          <a:srcRect/>
          <a:stretch>
            <a:fillRect/>
          </a:stretch>
        </p:blipFill>
        <p:spPr bwMode="auto">
          <a:xfrm>
            <a:off x="3720306" y="2435955"/>
            <a:ext cx="1703388" cy="2003425"/>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xmlns="" id="{E55EBE21-985E-4E8F-B68C-A7F9AB89D609}"/>
              </a:ext>
            </a:extLst>
          </p:cNvPr>
          <p:cNvPicPr>
            <a:picLocks noChangeAspect="1"/>
          </p:cNvPicPr>
          <p:nvPr userDrawn="1"/>
        </p:nvPicPr>
        <p:blipFill>
          <a:blip r:embed="rId5" cstate="hqprint">
            <a:extLst>
              <a:ext uri="{28A0092B-C50C-407E-A947-70E740481C1C}">
                <a14:useLocalDpi xmlns:a14="http://schemas.microsoft.com/office/drawing/2010/main"/>
              </a:ext>
            </a:extLst>
          </a:blip>
          <a:srcRect/>
          <a:stretch>
            <a:fillRect/>
          </a:stretch>
        </p:blipFill>
        <p:spPr bwMode="auto">
          <a:xfrm>
            <a:off x="6114362" y="3710564"/>
            <a:ext cx="2165314" cy="1601754"/>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xmlns="" id="{12AA4B95-3CCC-45E1-B7B1-343CCBC6F42A}"/>
              </a:ext>
            </a:extLst>
          </p:cNvPr>
          <p:cNvPicPr>
            <a:picLocks noChangeAspect="1"/>
          </p:cNvPicPr>
          <p:nvPr userDrawn="1"/>
        </p:nvPicPr>
        <p:blipFill>
          <a:blip r:embed="rId6">
            <a:extLst>
              <a:ext uri="{28A0092B-C50C-407E-A947-70E740481C1C}">
                <a14:useLocalDpi xmlns:a14="http://schemas.microsoft.com/office/drawing/2010/main"/>
              </a:ext>
            </a:extLst>
          </a:blip>
          <a:srcRect/>
          <a:stretch>
            <a:fillRect/>
          </a:stretch>
        </p:blipFill>
        <p:spPr bwMode="auto">
          <a:xfrm>
            <a:off x="6114344" y="2435955"/>
            <a:ext cx="2165350" cy="225425"/>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xmlns="" id="{EB959152-16E0-47A5-9814-E4CDFB5F1B4A}"/>
              </a:ext>
            </a:extLst>
          </p:cNvPr>
          <p:cNvGrpSpPr/>
          <p:nvPr userDrawn="1"/>
        </p:nvGrpSpPr>
        <p:grpSpPr>
          <a:xfrm>
            <a:off x="6114362" y="2862122"/>
            <a:ext cx="2165350" cy="690207"/>
            <a:chOff x="6137101" y="2837944"/>
            <a:chExt cx="2165350" cy="690207"/>
          </a:xfrm>
        </p:grpSpPr>
        <p:grpSp>
          <p:nvGrpSpPr>
            <p:cNvPr id="29" name="Group 28">
              <a:extLst>
                <a:ext uri="{FF2B5EF4-FFF2-40B4-BE49-F238E27FC236}">
                  <a16:creationId xmlns:a16="http://schemas.microsoft.com/office/drawing/2014/main" xmlns="" id="{2AA9C2EC-978E-419F-A507-D371B5CA5B55}"/>
                </a:ext>
              </a:extLst>
            </p:cNvPr>
            <p:cNvGrpSpPr>
              <a:grpSpLocks/>
            </p:cNvGrpSpPr>
            <p:nvPr/>
          </p:nvGrpSpPr>
          <p:grpSpPr bwMode="auto">
            <a:xfrm>
              <a:off x="6137101" y="2837944"/>
              <a:ext cx="2165350" cy="647700"/>
              <a:chOff x="6164808" y="2589878"/>
              <a:chExt cx="2165459" cy="647296"/>
            </a:xfrm>
          </p:grpSpPr>
          <p:pic>
            <p:nvPicPr>
              <p:cNvPr id="31" name="Picture 30">
                <a:extLst>
                  <a:ext uri="{FF2B5EF4-FFF2-40B4-BE49-F238E27FC236}">
                    <a16:creationId xmlns:a16="http://schemas.microsoft.com/office/drawing/2014/main" xmlns="" id="{B5145F20-A130-4EC9-B902-0B2D234C1C06}"/>
                  </a:ext>
                </a:extLst>
              </p:cNvPr>
              <p:cNvPicPr>
                <a:picLocks noChangeAspect="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6164808" y="2589878"/>
                <a:ext cx="2165459" cy="647296"/>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cxnSp>
            <p:nvCxnSpPr>
              <p:cNvPr id="32" name="Straight Arrow Connector 31">
                <a:extLst>
                  <a:ext uri="{FF2B5EF4-FFF2-40B4-BE49-F238E27FC236}">
                    <a16:creationId xmlns:a16="http://schemas.microsoft.com/office/drawing/2014/main" xmlns="" id="{7209CC96-78F3-4B82-BE38-23F76BEC0573}"/>
                  </a:ext>
                </a:extLst>
              </p:cNvPr>
              <p:cNvCxnSpPr/>
              <p:nvPr/>
            </p:nvCxnSpPr>
            <p:spPr>
              <a:xfrm flipH="1">
                <a:off x="7949742" y="2768837"/>
                <a:ext cx="79379" cy="287158"/>
              </a:xfrm>
              <a:prstGeom prst="straightConnector1">
                <a:avLst/>
              </a:prstGeom>
              <a:ln w="19050">
                <a:solidFill>
                  <a:srgbClr val="18A0DB"/>
                </a:solidFill>
                <a:tailEnd type="triangle"/>
              </a:ln>
            </p:spPr>
            <p:style>
              <a:lnRef idx="1">
                <a:schemeClr val="accent1"/>
              </a:lnRef>
              <a:fillRef idx="0">
                <a:schemeClr val="accent1"/>
              </a:fillRef>
              <a:effectRef idx="0">
                <a:schemeClr val="accent1"/>
              </a:effectRef>
              <a:fontRef idx="minor">
                <a:schemeClr val="tx1"/>
              </a:fontRef>
            </p:style>
          </p:cxnSp>
        </p:grpSp>
        <p:sp>
          <p:nvSpPr>
            <p:cNvPr id="30" name="Oval 29">
              <a:extLst>
                <a:ext uri="{FF2B5EF4-FFF2-40B4-BE49-F238E27FC236}">
                  <a16:creationId xmlns:a16="http://schemas.microsoft.com/office/drawing/2014/main" xmlns="" id="{289AD21C-A27E-4E30-8AB2-27CBD6E49F15}"/>
                </a:ext>
              </a:extLst>
            </p:cNvPr>
            <p:cNvSpPr/>
            <p:nvPr/>
          </p:nvSpPr>
          <p:spPr>
            <a:xfrm>
              <a:off x="7790917" y="3317748"/>
              <a:ext cx="210403" cy="210403"/>
            </a:xfrm>
            <a:prstGeom prst="ellipse">
              <a:avLst/>
            </a:prstGeom>
            <a:noFill/>
            <a:ln w="19050">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5" name="TextBox 44">
            <a:extLst>
              <a:ext uri="{FF2B5EF4-FFF2-40B4-BE49-F238E27FC236}">
                <a16:creationId xmlns:a16="http://schemas.microsoft.com/office/drawing/2014/main" xmlns="" id="{3642231C-A2F6-4367-90C6-0767E987F9A9}"/>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Guidance for Video/Audio in PowerPoints</a:t>
            </a:r>
            <a:endParaRPr lang="en-GB" sz="2800" b="1" dirty="0">
              <a:solidFill>
                <a:srgbClr val="E34192"/>
              </a:solidFill>
            </a:endParaRPr>
          </a:p>
        </p:txBody>
      </p:sp>
    </p:spTree>
    <p:extLst>
      <p:ext uri="{BB962C8B-B14F-4D97-AF65-F5344CB8AC3E}">
        <p14:creationId xmlns:p14="http://schemas.microsoft.com/office/powerpoint/2010/main" val="3959364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dvance Copy">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xmlns=""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43" name="Rectangle 42">
            <a:extLst>
              <a:ext uri="{FF2B5EF4-FFF2-40B4-BE49-F238E27FC236}">
                <a16:creationId xmlns:a16="http://schemas.microsoft.com/office/drawing/2014/main" xmlns="" id="{6A96975B-C3DC-451D-8423-D15D5BCDB436}"/>
              </a:ext>
            </a:extLst>
          </p:cNvPr>
          <p:cNvSpPr/>
          <p:nvPr/>
        </p:nvSpPr>
        <p:spPr>
          <a:xfrm>
            <a:off x="755649" y="1716190"/>
            <a:ext cx="7632700" cy="1236438"/>
          </a:xfrm>
          <a:prstGeom prst="rect">
            <a:avLst/>
          </a:prstGeom>
          <a:noFill/>
          <a:ln w="19050">
            <a:solidFill>
              <a:srgbClr val="18A0DB"/>
            </a:solidFill>
          </a:ln>
        </p:spPr>
        <p:txBody>
          <a:bodyPr wrap="square" lIns="216000" tIns="216000" rIns="216000" bIns="216000">
            <a:spAutoFit/>
          </a:bodyPr>
          <a:lstStyle/>
          <a:p>
            <a:pPr algn="ctr">
              <a:spcAft>
                <a:spcPts val="600"/>
              </a:spcAft>
            </a:pPr>
            <a:r>
              <a:rPr lang="en-GB" sz="1400" dirty="0">
                <a:latin typeface="Roboto" panose="02000000000000000000" pitchFamily="2" charset="0"/>
                <a:ea typeface="Roboto" panose="02000000000000000000" pitchFamily="2" charset="0"/>
              </a:rPr>
              <a:t>This is an </a:t>
            </a:r>
            <a:r>
              <a:rPr lang="en-GB" sz="1400" b="1" dirty="0">
                <a:latin typeface="Roboto" panose="02000000000000000000" pitchFamily="2" charset="0"/>
                <a:ea typeface="Roboto" panose="02000000000000000000" pitchFamily="2" charset="0"/>
              </a:rPr>
              <a:t>exclusive, advance copy!</a:t>
            </a:r>
          </a:p>
          <a:p>
            <a:pPr algn="ctr">
              <a:spcAft>
                <a:spcPts val="600"/>
              </a:spcAft>
            </a:pPr>
            <a:r>
              <a:rPr lang="en-GB" sz="1400" dirty="0">
                <a:latin typeface="Roboto" panose="02000000000000000000" pitchFamily="2" charset="0"/>
                <a:ea typeface="Roboto" panose="02000000000000000000" pitchFamily="2" charset="0"/>
              </a:rPr>
              <a:t>Let us know what you think by emailing </a:t>
            </a:r>
            <a:r>
              <a:rPr lang="en-GB" sz="1400" b="1" u="sng" dirty="0">
                <a:latin typeface="Roboto" panose="02000000000000000000" pitchFamily="2" charset="0"/>
                <a:ea typeface="Roboto" panose="02000000000000000000" pitchFamily="2" charset="0"/>
                <a:hlinkClick r:id="rId2"/>
              </a:rPr>
              <a:t>twinklcares@twinkl.co.uk</a:t>
            </a:r>
            <a:endParaRPr lang="en-GB" sz="1400" b="1" u="sng" dirty="0">
              <a:latin typeface="Roboto" panose="02000000000000000000" pitchFamily="2" charset="0"/>
              <a:ea typeface="Roboto" panose="02000000000000000000" pitchFamily="2" charset="0"/>
            </a:endParaRPr>
          </a:p>
          <a:p>
            <a:pPr algn="ctr">
              <a:spcAft>
                <a:spcPts val="600"/>
              </a:spcAft>
            </a:pPr>
            <a:r>
              <a:rPr lang="en-GB" sz="1400" dirty="0">
                <a:latin typeface="Roboto" panose="02000000000000000000" pitchFamily="2" charset="0"/>
                <a:ea typeface="Roboto" panose="02000000000000000000" pitchFamily="2" charset="0"/>
              </a:rPr>
              <a:t>with the reference ‘</a:t>
            </a:r>
            <a:r>
              <a:rPr lang="en-GB" sz="1400" b="1" dirty="0">
                <a:latin typeface="Roboto" panose="02000000000000000000" pitchFamily="2" charset="0"/>
                <a:ea typeface="Roboto" panose="02000000000000000000" pitchFamily="2" charset="0"/>
              </a:rPr>
              <a:t>CODE</a:t>
            </a:r>
            <a:r>
              <a:rPr lang="en-GB" sz="1400" dirty="0">
                <a:latin typeface="Roboto" panose="02000000000000000000" pitchFamily="2" charset="0"/>
                <a:ea typeface="Roboto" panose="02000000000000000000" pitchFamily="2" charset="0"/>
              </a:rPr>
              <a:t>’.</a:t>
            </a:r>
          </a:p>
        </p:txBody>
      </p:sp>
      <p:sp>
        <p:nvSpPr>
          <p:cNvPr id="44" name="Rectangle 43">
            <a:extLst>
              <a:ext uri="{FF2B5EF4-FFF2-40B4-BE49-F238E27FC236}">
                <a16:creationId xmlns:a16="http://schemas.microsoft.com/office/drawing/2014/main" xmlns="" id="{C01BCBF7-EAB4-4398-AAB8-B60AC3555113}"/>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sp>
        <p:nvSpPr>
          <p:cNvPr id="45" name="TextBox 44">
            <a:extLst>
              <a:ext uri="{FF2B5EF4-FFF2-40B4-BE49-F238E27FC236}">
                <a16:creationId xmlns:a16="http://schemas.microsoft.com/office/drawing/2014/main" xmlns="" id="{3F3091BF-D025-46EF-A448-B4F13C76E242}"/>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Advance Copy</a:t>
            </a:r>
            <a:endParaRPr lang="en-GB" sz="2800" b="1" dirty="0">
              <a:solidFill>
                <a:srgbClr val="E34192"/>
              </a:solidFill>
            </a:endParaRPr>
          </a:p>
        </p:txBody>
      </p:sp>
    </p:spTree>
    <p:extLst>
      <p:ext uri="{BB962C8B-B14F-4D97-AF65-F5344CB8AC3E}">
        <p14:creationId xmlns:p14="http://schemas.microsoft.com/office/powerpoint/2010/main" val="13864598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GB"/>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74" r:id="rId2"/>
    <p:sldLayoutId id="2147483662" r:id="rId3"/>
    <p:sldLayoutId id="2147483677" r:id="rId4"/>
    <p:sldLayoutId id="2147483663" r:id="rId5"/>
    <p:sldLayoutId id="2147483675" r:id="rId6"/>
    <p:sldLayoutId id="2147483676" r:id="rId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36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orient="horz" pos="216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21A6F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228093"/>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73" r:id="rId3"/>
    <p:sldLayoutId id="2147483669" r:id="rId4"/>
    <p:sldLayoutId id="2147483670" r:id="rId5"/>
    <p:sldLayoutId id="2147483671" r:id="rId6"/>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3.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 Target="slide4.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5" Type="http://schemas.openxmlformats.org/officeDocument/2006/relationships/slide" Target="slide4.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xmlns="" id="{BDE8C73D-B6FC-666B-E4F7-ED7B7CE28223}"/>
              </a:ext>
            </a:extLst>
          </p:cNvPr>
          <p:cNvSpPr/>
          <p:nvPr/>
        </p:nvSpPr>
        <p:spPr>
          <a:xfrm>
            <a:off x="1231711" y="3681066"/>
            <a:ext cx="6625224" cy="787746"/>
          </a:xfrm>
          <a:prstGeom prst="rect">
            <a:avLst/>
          </a:prstGeom>
          <a:solidFill>
            <a:srgbClr val="90C8E5">
              <a:alpha val="20000"/>
            </a:srgbClr>
          </a:solidFill>
          <a:ln w="25400">
            <a:solidFill>
              <a:srgbClr val="90C8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 name="Title 3">
            <a:extLst>
              <a:ext uri="{FF2B5EF4-FFF2-40B4-BE49-F238E27FC236}">
                <a16:creationId xmlns:a16="http://schemas.microsoft.com/office/drawing/2014/main" xmlns="" id="{8DF3125C-417D-6F4C-866F-58C02A0E8FA9}"/>
              </a:ext>
            </a:extLst>
          </p:cNvPr>
          <p:cNvSpPr>
            <a:spLocks noGrp="1"/>
          </p:cNvSpPr>
          <p:nvPr>
            <p:ph type="title"/>
          </p:nvPr>
        </p:nvSpPr>
        <p:spPr/>
        <p:txBody>
          <a:bodyPr/>
          <a:lstStyle/>
          <a:p>
            <a:r>
              <a:rPr lang="en-GB" dirty="0"/>
              <a:t>Name Two</a:t>
            </a:r>
            <a:endParaRPr lang="x-none" dirty="0"/>
          </a:p>
        </p:txBody>
      </p:sp>
      <p:sp>
        <p:nvSpPr>
          <p:cNvPr id="7" name="Text">
            <a:extLst>
              <a:ext uri="{FF2B5EF4-FFF2-40B4-BE49-F238E27FC236}">
                <a16:creationId xmlns:a16="http://schemas.microsoft.com/office/drawing/2014/main" xmlns="" id="{FC19184A-ACEC-ECF0-D688-A47BF7EF26B0}"/>
              </a:ext>
            </a:extLst>
          </p:cNvPr>
          <p:cNvSpPr/>
          <p:nvPr/>
        </p:nvSpPr>
        <p:spPr>
          <a:xfrm>
            <a:off x="1548410" y="3944134"/>
            <a:ext cx="623290" cy="261610"/>
          </a:xfrm>
          <a:prstGeom prst="rect">
            <a:avLst/>
          </a:prstGeom>
        </p:spPr>
        <p:txBody>
          <a:bodyPr wrap="square" lIns="0" tIns="0" rIns="0" bIns="0">
            <a:spAutoFit/>
          </a:bodyPr>
          <a:lstStyle/>
          <a:p>
            <a:pPr algn="ctr"/>
            <a:r>
              <a:rPr lang="en-GB" sz="1700" b="1" dirty="0">
                <a:latin typeface="Roboto" panose="02000000000000000000" pitchFamily="2" charset="0"/>
                <a:ea typeface="Roboto" panose="02000000000000000000" pitchFamily="2" charset="0"/>
              </a:rPr>
              <a:t>and</a:t>
            </a:r>
          </a:p>
        </p:txBody>
      </p:sp>
      <p:sp>
        <p:nvSpPr>
          <p:cNvPr id="21" name="Text">
            <a:extLst>
              <a:ext uri="{FF2B5EF4-FFF2-40B4-BE49-F238E27FC236}">
                <a16:creationId xmlns:a16="http://schemas.microsoft.com/office/drawing/2014/main" xmlns="" id="{D1B42397-E031-1618-34BC-968AF0564339}"/>
              </a:ext>
            </a:extLst>
          </p:cNvPr>
          <p:cNvSpPr/>
          <p:nvPr/>
        </p:nvSpPr>
        <p:spPr>
          <a:xfrm>
            <a:off x="2435224" y="2415009"/>
            <a:ext cx="4273551" cy="697829"/>
          </a:xfrm>
          <a:prstGeom prst="rect">
            <a:avLst/>
          </a:prstGeom>
          <a:ln w="25400">
            <a:solidFill>
              <a:srgbClr val="90C8E5"/>
            </a:solidFill>
          </a:ln>
        </p:spPr>
        <p:txBody>
          <a:bodyPr wrap="square" lIns="216000" tIns="216000" rIns="216000" bIns="216000">
            <a:spAutoFit/>
          </a:bodyPr>
          <a:lstStyle/>
          <a:p>
            <a:pPr algn="ctr"/>
            <a:r>
              <a:rPr lang="en-GB" sz="1700" dirty="0">
                <a:latin typeface="Roboto" panose="02000000000000000000" pitchFamily="2" charset="0"/>
                <a:ea typeface="Roboto" panose="02000000000000000000" pitchFamily="2" charset="0"/>
              </a:rPr>
              <a:t>Name two </a:t>
            </a:r>
            <a:r>
              <a:rPr lang="en-GB" sz="1700" b="1" dirty="0">
                <a:latin typeface="Roboto" panose="02000000000000000000" pitchFamily="2" charset="0"/>
                <a:ea typeface="Roboto" panose="02000000000000000000" pitchFamily="2" charset="0"/>
              </a:rPr>
              <a:t>addition</a:t>
            </a:r>
            <a:r>
              <a:rPr lang="en-GB" sz="1700" dirty="0">
                <a:latin typeface="Roboto" panose="02000000000000000000" pitchFamily="2" charset="0"/>
                <a:ea typeface="Roboto" panose="02000000000000000000" pitchFamily="2" charset="0"/>
              </a:rPr>
              <a:t> connecting words.</a:t>
            </a:r>
          </a:p>
        </p:txBody>
      </p:sp>
      <p:grpSp>
        <p:nvGrpSpPr>
          <p:cNvPr id="30" name="Graphic 28">
            <a:extLst>
              <a:ext uri="{FF2B5EF4-FFF2-40B4-BE49-F238E27FC236}">
                <a16:creationId xmlns:a16="http://schemas.microsoft.com/office/drawing/2014/main" xmlns="" id="{22E2614C-1A52-9D78-B34E-2EDA7125F3AD}"/>
              </a:ext>
            </a:extLst>
          </p:cNvPr>
          <p:cNvGrpSpPr/>
          <p:nvPr/>
        </p:nvGrpSpPr>
        <p:grpSpPr>
          <a:xfrm>
            <a:off x="763888" y="765175"/>
            <a:ext cx="578534" cy="581163"/>
            <a:chOff x="763888" y="765175"/>
            <a:chExt cx="578534" cy="581163"/>
          </a:xfrm>
        </p:grpSpPr>
        <p:sp>
          <p:nvSpPr>
            <p:cNvPr id="31" name="Freeform 30">
              <a:extLst>
                <a:ext uri="{FF2B5EF4-FFF2-40B4-BE49-F238E27FC236}">
                  <a16:creationId xmlns:a16="http://schemas.microsoft.com/office/drawing/2014/main" xmlns="" id="{D3F6E96E-9710-FC7B-F379-48F99D82A164}"/>
                </a:ext>
              </a:extLst>
            </p:cNvPr>
            <p:cNvSpPr/>
            <p:nvPr/>
          </p:nvSpPr>
          <p:spPr>
            <a:xfrm>
              <a:off x="763888" y="765175"/>
              <a:ext cx="578534" cy="581163"/>
            </a:xfrm>
            <a:custGeom>
              <a:avLst/>
              <a:gdLst>
                <a:gd name="connsiteX0" fmla="*/ 289267 w 578534"/>
                <a:gd name="connsiteY0" fmla="*/ 0 h 581163"/>
                <a:gd name="connsiteX1" fmla="*/ 0 w 578534"/>
                <a:gd name="connsiteY1" fmla="*/ 289267 h 581163"/>
                <a:gd name="connsiteX2" fmla="*/ 0 w 578534"/>
                <a:gd name="connsiteY2" fmla="*/ 291897 h 581163"/>
                <a:gd name="connsiteX3" fmla="*/ 289267 w 578534"/>
                <a:gd name="connsiteY3" fmla="*/ 581164 h 581163"/>
                <a:gd name="connsiteX4" fmla="*/ 578534 w 578534"/>
                <a:gd name="connsiteY4" fmla="*/ 291897 h 581163"/>
                <a:gd name="connsiteX5" fmla="*/ 578534 w 578534"/>
                <a:gd name="connsiteY5" fmla="*/ 289267 h 581163"/>
                <a:gd name="connsiteX6" fmla="*/ 289267 w 578534"/>
                <a:gd name="connsiteY6" fmla="*/ 0 h 5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8534" h="581163">
                  <a:moveTo>
                    <a:pt x="289267" y="0"/>
                  </a:moveTo>
                  <a:cubicBezTo>
                    <a:pt x="129644" y="0"/>
                    <a:pt x="0" y="129644"/>
                    <a:pt x="0" y="289267"/>
                  </a:cubicBezTo>
                  <a:lnTo>
                    <a:pt x="0" y="291897"/>
                  </a:lnTo>
                  <a:cubicBezTo>
                    <a:pt x="0" y="451520"/>
                    <a:pt x="129644" y="581164"/>
                    <a:pt x="289267" y="581164"/>
                  </a:cubicBezTo>
                  <a:cubicBezTo>
                    <a:pt x="448890" y="581164"/>
                    <a:pt x="578534" y="451520"/>
                    <a:pt x="578534" y="291897"/>
                  </a:cubicBezTo>
                  <a:lnTo>
                    <a:pt x="578534" y="289267"/>
                  </a:lnTo>
                  <a:cubicBezTo>
                    <a:pt x="578534" y="129644"/>
                    <a:pt x="448890" y="0"/>
                    <a:pt x="289267" y="0"/>
                  </a:cubicBezTo>
                  <a:close/>
                </a:path>
              </a:pathLst>
            </a:custGeom>
            <a:solidFill>
              <a:srgbClr val="232321"/>
            </a:solidFill>
            <a:ln w="25977" cap="flat">
              <a:noFill/>
              <a:prstDash val="solid"/>
              <a:miter/>
            </a:ln>
          </p:spPr>
          <p:txBody>
            <a:bodyPr rtlCol="0" anchor="ctr"/>
            <a:lstStyle/>
            <a:p>
              <a:endParaRPr lang="x-none" dirty="0"/>
            </a:p>
          </p:txBody>
        </p:sp>
        <p:sp>
          <p:nvSpPr>
            <p:cNvPr id="32" name="Freeform 31">
              <a:extLst>
                <a:ext uri="{FF2B5EF4-FFF2-40B4-BE49-F238E27FC236}">
                  <a16:creationId xmlns:a16="http://schemas.microsoft.com/office/drawing/2014/main" xmlns="" id="{9F4FB30A-67F7-A2A3-ACC9-E193B3E4167C}"/>
                </a:ext>
              </a:extLst>
            </p:cNvPr>
            <p:cNvSpPr/>
            <p:nvPr/>
          </p:nvSpPr>
          <p:spPr>
            <a:xfrm>
              <a:off x="874598" y="894556"/>
              <a:ext cx="357113" cy="320375"/>
            </a:xfrm>
            <a:custGeom>
              <a:avLst/>
              <a:gdLst>
                <a:gd name="connsiteX0" fmla="*/ 243247 w 357113"/>
                <a:gd name="connsiteY0" fmla="*/ 0 h 320375"/>
                <a:gd name="connsiteX1" fmla="*/ 28401 w 357113"/>
                <a:gd name="connsiteY1" fmla="*/ 0 h 320375"/>
                <a:gd name="connsiteX2" fmla="*/ 0 w 357113"/>
                <a:gd name="connsiteY2" fmla="*/ 28138 h 320375"/>
                <a:gd name="connsiteX3" fmla="*/ 28401 w 357113"/>
                <a:gd name="connsiteY3" fmla="*/ 56276 h 320375"/>
                <a:gd name="connsiteX4" fmla="*/ 243247 w 357113"/>
                <a:gd name="connsiteY4" fmla="*/ 56276 h 320375"/>
                <a:gd name="connsiteX5" fmla="*/ 300312 w 357113"/>
                <a:gd name="connsiteY5" fmla="*/ 112814 h 320375"/>
                <a:gd name="connsiteX6" fmla="*/ 300312 w 357113"/>
                <a:gd name="connsiteY6" fmla="*/ 149893 h 320375"/>
                <a:gd name="connsiteX7" fmla="*/ 243247 w 357113"/>
                <a:gd name="connsiteY7" fmla="*/ 206431 h 320375"/>
                <a:gd name="connsiteX8" fmla="*/ 149104 w 357113"/>
                <a:gd name="connsiteY8" fmla="*/ 206431 h 320375"/>
                <a:gd name="connsiteX9" fmla="*/ 149104 w 357113"/>
                <a:gd name="connsiteY9" fmla="*/ 177768 h 320375"/>
                <a:gd name="connsiteX10" fmla="*/ 102821 w 357113"/>
                <a:gd name="connsiteY10" fmla="*/ 154100 h 320375"/>
                <a:gd name="connsiteX11" fmla="*/ 24719 w 357113"/>
                <a:gd name="connsiteY11" fmla="*/ 210902 h 320375"/>
                <a:gd name="connsiteX12" fmla="*/ 24719 w 357113"/>
                <a:gd name="connsiteY12" fmla="*/ 257974 h 320375"/>
                <a:gd name="connsiteX13" fmla="*/ 102821 w 357113"/>
                <a:gd name="connsiteY13" fmla="*/ 314775 h 320375"/>
                <a:gd name="connsiteX14" fmla="*/ 149104 w 357113"/>
                <a:gd name="connsiteY14" fmla="*/ 291371 h 320375"/>
                <a:gd name="connsiteX15" fmla="*/ 149104 w 357113"/>
                <a:gd name="connsiteY15" fmla="*/ 262707 h 320375"/>
                <a:gd name="connsiteX16" fmla="*/ 243247 w 357113"/>
                <a:gd name="connsiteY16" fmla="*/ 262707 h 320375"/>
                <a:gd name="connsiteX17" fmla="*/ 357113 w 357113"/>
                <a:gd name="connsiteY17" fmla="*/ 149893 h 320375"/>
                <a:gd name="connsiteX18" fmla="*/ 357113 w 357113"/>
                <a:gd name="connsiteY18" fmla="*/ 112814 h 320375"/>
                <a:gd name="connsiteX19" fmla="*/ 243247 w 357113"/>
                <a:gd name="connsiteY19" fmla="*/ 0 h 320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7113" h="320375">
                  <a:moveTo>
                    <a:pt x="243247" y="0"/>
                  </a:moveTo>
                  <a:lnTo>
                    <a:pt x="28401" y="0"/>
                  </a:lnTo>
                  <a:cubicBezTo>
                    <a:pt x="12623" y="0"/>
                    <a:pt x="0" y="12623"/>
                    <a:pt x="0" y="28138"/>
                  </a:cubicBezTo>
                  <a:cubicBezTo>
                    <a:pt x="0" y="43653"/>
                    <a:pt x="12623" y="56276"/>
                    <a:pt x="28401" y="56276"/>
                  </a:cubicBezTo>
                  <a:lnTo>
                    <a:pt x="243247" y="56276"/>
                  </a:lnTo>
                  <a:cubicBezTo>
                    <a:pt x="274804" y="56276"/>
                    <a:pt x="300312" y="81521"/>
                    <a:pt x="300312" y="112814"/>
                  </a:cubicBezTo>
                  <a:lnTo>
                    <a:pt x="300312" y="149893"/>
                  </a:lnTo>
                  <a:cubicBezTo>
                    <a:pt x="300312" y="181186"/>
                    <a:pt x="274804" y="206431"/>
                    <a:pt x="243247" y="206431"/>
                  </a:cubicBezTo>
                  <a:lnTo>
                    <a:pt x="149104" y="206431"/>
                  </a:lnTo>
                  <a:lnTo>
                    <a:pt x="149104" y="177768"/>
                  </a:lnTo>
                  <a:cubicBezTo>
                    <a:pt x="149104" y="153837"/>
                    <a:pt x="122018" y="140163"/>
                    <a:pt x="102821" y="154100"/>
                  </a:cubicBezTo>
                  <a:lnTo>
                    <a:pt x="24719" y="210902"/>
                  </a:lnTo>
                  <a:cubicBezTo>
                    <a:pt x="8678" y="222473"/>
                    <a:pt x="8678" y="246403"/>
                    <a:pt x="24719" y="257974"/>
                  </a:cubicBezTo>
                  <a:lnTo>
                    <a:pt x="102821" y="314775"/>
                  </a:lnTo>
                  <a:cubicBezTo>
                    <a:pt x="122018" y="328713"/>
                    <a:pt x="149104" y="315038"/>
                    <a:pt x="149104" y="291371"/>
                  </a:cubicBezTo>
                  <a:lnTo>
                    <a:pt x="149104" y="262707"/>
                  </a:lnTo>
                  <a:lnTo>
                    <a:pt x="243247" y="262707"/>
                  </a:lnTo>
                  <a:cubicBezTo>
                    <a:pt x="306097" y="262707"/>
                    <a:pt x="357113" y="212217"/>
                    <a:pt x="357113" y="149893"/>
                  </a:cubicBezTo>
                  <a:lnTo>
                    <a:pt x="357113" y="112814"/>
                  </a:lnTo>
                  <a:cubicBezTo>
                    <a:pt x="357113" y="50490"/>
                    <a:pt x="306097" y="0"/>
                    <a:pt x="243247" y="0"/>
                  </a:cubicBezTo>
                  <a:close/>
                </a:path>
              </a:pathLst>
            </a:custGeom>
            <a:solidFill>
              <a:srgbClr val="FFFFFF"/>
            </a:solidFill>
            <a:ln w="25977" cap="flat">
              <a:noFill/>
              <a:prstDash val="solid"/>
              <a:miter/>
            </a:ln>
          </p:spPr>
          <p:txBody>
            <a:bodyPr rtlCol="0" anchor="ctr"/>
            <a:lstStyle/>
            <a:p>
              <a:endParaRPr lang="x-none"/>
            </a:p>
          </p:txBody>
        </p:sp>
      </p:grpSp>
      <p:sp>
        <p:nvSpPr>
          <p:cNvPr id="34" name="Google Shape;117;p20">
            <a:extLst>
              <a:ext uri="{FF2B5EF4-FFF2-40B4-BE49-F238E27FC236}">
                <a16:creationId xmlns:a16="http://schemas.microsoft.com/office/drawing/2014/main" xmlns="" id="{DCA49985-2FE7-23D6-F700-7EB616552D01}"/>
              </a:ext>
            </a:extLst>
          </p:cNvPr>
          <p:cNvSpPr/>
          <p:nvPr/>
        </p:nvSpPr>
        <p:spPr>
          <a:xfrm>
            <a:off x="3614550" y="5420525"/>
            <a:ext cx="1914900" cy="672300"/>
          </a:xfrm>
          <a:prstGeom prst="rect">
            <a:avLst/>
          </a:prstGeom>
          <a:solidFill>
            <a:srgbClr val="F08215"/>
          </a:solidFill>
          <a:ln w="9525" cap="flat" cmpd="sng">
            <a:noFill/>
            <a:prstDash val="solid"/>
            <a:round/>
            <a:headEnd type="none" w="sm" len="sm"/>
            <a:tailEnd type="none" w="sm" len="sm"/>
          </a:ln>
          <a:effectLst>
            <a:outerShdw dist="88665" dir="3240000" algn="ctr" rotWithShape="0">
              <a:srgbClr val="232321"/>
            </a:outerShdw>
          </a:effectLst>
        </p:spPr>
        <p:txBody>
          <a:bodyPr spcFirstLastPara="1" wrap="square" lIns="108000" tIns="108000" rIns="108000" bIns="108000" anchor="ctr" anchorCtr="0">
            <a:noAutofit/>
          </a:bodyPr>
          <a:lstStyle/>
          <a:p>
            <a:pPr marL="0" lvl="0" indent="0" algn="ctr" rtl="0">
              <a:spcBef>
                <a:spcPts val="0"/>
              </a:spcBef>
              <a:spcAft>
                <a:spcPts val="0"/>
              </a:spcAft>
              <a:buClr>
                <a:schemeClr val="dk1"/>
              </a:buClr>
              <a:buSzPts val="1100"/>
              <a:buFont typeface="Arial"/>
              <a:buNone/>
            </a:pPr>
            <a:r>
              <a:rPr lang="en-GB" b="1" dirty="0">
                <a:solidFill>
                  <a:schemeClr val="bg1"/>
                </a:solidFill>
                <a:latin typeface="Roboto" panose="02000000000000000000" pitchFamily="2" charset="0"/>
                <a:ea typeface="Roboto" panose="02000000000000000000" pitchFamily="2" charset="0"/>
              </a:rPr>
              <a:t>reveal answer</a:t>
            </a:r>
            <a:endParaRPr b="1" dirty="0">
              <a:solidFill>
                <a:schemeClr val="bg1"/>
              </a:solidFill>
              <a:latin typeface="Roboto" panose="02000000000000000000" pitchFamily="2" charset="0"/>
              <a:ea typeface="Roboto" panose="02000000000000000000" pitchFamily="2" charset="0"/>
            </a:endParaRPr>
          </a:p>
        </p:txBody>
      </p:sp>
      <p:sp>
        <p:nvSpPr>
          <p:cNvPr id="35" name="Text">
            <a:extLst>
              <a:ext uri="{FF2B5EF4-FFF2-40B4-BE49-F238E27FC236}">
                <a16:creationId xmlns:a16="http://schemas.microsoft.com/office/drawing/2014/main" xmlns="" id="{210E10B0-A859-1E0F-B4B1-B710769D31C6}"/>
              </a:ext>
            </a:extLst>
          </p:cNvPr>
          <p:cNvSpPr/>
          <p:nvPr/>
        </p:nvSpPr>
        <p:spPr>
          <a:xfrm>
            <a:off x="2418360" y="3944134"/>
            <a:ext cx="623290" cy="261610"/>
          </a:xfrm>
          <a:prstGeom prst="rect">
            <a:avLst/>
          </a:prstGeom>
        </p:spPr>
        <p:txBody>
          <a:bodyPr wrap="square" lIns="0" tIns="0" rIns="0" bIns="0">
            <a:spAutoFit/>
          </a:bodyPr>
          <a:lstStyle/>
          <a:p>
            <a:pPr algn="ctr"/>
            <a:r>
              <a:rPr lang="en-GB" sz="1700" b="1" dirty="0">
                <a:latin typeface="Roboto" panose="02000000000000000000" pitchFamily="2" charset="0"/>
                <a:ea typeface="Roboto" panose="02000000000000000000" pitchFamily="2" charset="0"/>
              </a:rPr>
              <a:t>also</a:t>
            </a:r>
          </a:p>
        </p:txBody>
      </p:sp>
      <p:sp>
        <p:nvSpPr>
          <p:cNvPr id="36" name="Text">
            <a:extLst>
              <a:ext uri="{FF2B5EF4-FFF2-40B4-BE49-F238E27FC236}">
                <a16:creationId xmlns:a16="http://schemas.microsoft.com/office/drawing/2014/main" xmlns="" id="{474C59F8-5E87-4522-CED6-689098E0157D}"/>
              </a:ext>
            </a:extLst>
          </p:cNvPr>
          <p:cNvSpPr/>
          <p:nvPr/>
        </p:nvSpPr>
        <p:spPr>
          <a:xfrm>
            <a:off x="3288310" y="3944134"/>
            <a:ext cx="1118590" cy="261610"/>
          </a:xfrm>
          <a:prstGeom prst="rect">
            <a:avLst/>
          </a:prstGeom>
        </p:spPr>
        <p:txBody>
          <a:bodyPr wrap="square" lIns="0" tIns="0" rIns="0" bIns="0">
            <a:spAutoFit/>
          </a:bodyPr>
          <a:lstStyle/>
          <a:p>
            <a:pPr algn="ctr"/>
            <a:r>
              <a:rPr lang="en-GB" sz="1700" b="1" dirty="0">
                <a:latin typeface="Roboto" panose="02000000000000000000" pitchFamily="2" charset="0"/>
                <a:ea typeface="Roboto" panose="02000000000000000000" pitchFamily="2" charset="0"/>
              </a:rPr>
              <a:t>in addition</a:t>
            </a:r>
          </a:p>
        </p:txBody>
      </p:sp>
      <p:sp>
        <p:nvSpPr>
          <p:cNvPr id="37" name="Text">
            <a:extLst>
              <a:ext uri="{FF2B5EF4-FFF2-40B4-BE49-F238E27FC236}">
                <a16:creationId xmlns:a16="http://schemas.microsoft.com/office/drawing/2014/main" xmlns="" id="{E57CA820-E8D5-1FA7-DE49-358BD0EBC574}"/>
              </a:ext>
            </a:extLst>
          </p:cNvPr>
          <p:cNvSpPr/>
          <p:nvPr/>
        </p:nvSpPr>
        <p:spPr>
          <a:xfrm>
            <a:off x="4653560" y="3944134"/>
            <a:ext cx="1423392" cy="261610"/>
          </a:xfrm>
          <a:prstGeom prst="rect">
            <a:avLst/>
          </a:prstGeom>
        </p:spPr>
        <p:txBody>
          <a:bodyPr wrap="square" lIns="0" tIns="0" rIns="0" bIns="0">
            <a:spAutoFit/>
          </a:bodyPr>
          <a:lstStyle/>
          <a:p>
            <a:pPr algn="ctr"/>
            <a:r>
              <a:rPr lang="en-GB" sz="1700" b="1" dirty="0">
                <a:latin typeface="Roboto" panose="02000000000000000000" pitchFamily="2" charset="0"/>
                <a:ea typeface="Roboto" panose="02000000000000000000" pitchFamily="2" charset="0"/>
              </a:rPr>
              <a:t>furthermore</a:t>
            </a:r>
          </a:p>
        </p:txBody>
      </p:sp>
      <p:sp>
        <p:nvSpPr>
          <p:cNvPr id="38" name="Text">
            <a:extLst>
              <a:ext uri="{FF2B5EF4-FFF2-40B4-BE49-F238E27FC236}">
                <a16:creationId xmlns:a16="http://schemas.microsoft.com/office/drawing/2014/main" xmlns="" id="{2544C579-E5B6-BF26-AFEB-B89A5F13614C}"/>
              </a:ext>
            </a:extLst>
          </p:cNvPr>
          <p:cNvSpPr/>
          <p:nvPr/>
        </p:nvSpPr>
        <p:spPr>
          <a:xfrm>
            <a:off x="6323612" y="3944134"/>
            <a:ext cx="1118590" cy="261610"/>
          </a:xfrm>
          <a:prstGeom prst="rect">
            <a:avLst/>
          </a:prstGeom>
        </p:spPr>
        <p:txBody>
          <a:bodyPr wrap="square" lIns="0" tIns="0" rIns="0" bIns="0">
            <a:spAutoFit/>
          </a:bodyPr>
          <a:lstStyle/>
          <a:p>
            <a:pPr algn="ctr"/>
            <a:r>
              <a:rPr lang="en-GB" sz="1700" b="1" dirty="0">
                <a:latin typeface="Roboto" panose="02000000000000000000" pitchFamily="2" charset="0"/>
                <a:ea typeface="Roboto" panose="02000000000000000000" pitchFamily="2" charset="0"/>
              </a:rPr>
              <a:t>moreover</a:t>
            </a:r>
          </a:p>
        </p:txBody>
      </p:sp>
      <p:pic>
        <p:nvPicPr>
          <p:cNvPr id="6" name="Picture 5" descr="A cartoon of a child with her hand on her chin&#10;&#10;Description automatically generated">
            <a:extLst>
              <a:ext uri="{FF2B5EF4-FFF2-40B4-BE49-F238E27FC236}">
                <a16:creationId xmlns:a16="http://schemas.microsoft.com/office/drawing/2014/main" xmlns="" id="{EDE73908-1BAA-541C-BE5B-809BEE4B47D0}"/>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290374" y="3611232"/>
            <a:ext cx="2165073" cy="3376483"/>
          </a:xfrm>
          <a:prstGeom prst="rect">
            <a:avLst/>
          </a:prstGeom>
        </p:spPr>
      </p:pic>
      <p:pic>
        <p:nvPicPr>
          <p:cNvPr id="42" name="Picture 41">
            <a:extLst>
              <a:ext uri="{FF2B5EF4-FFF2-40B4-BE49-F238E27FC236}">
                <a16:creationId xmlns:a16="http://schemas.microsoft.com/office/drawing/2014/main" xmlns="" id="{CFAA9D11-F510-0630-6723-534BEE0A00CD}"/>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rot="20492407">
            <a:off x="1962459" y="2375370"/>
            <a:ext cx="376281" cy="707965"/>
          </a:xfrm>
          <a:prstGeom prst="rect">
            <a:avLst/>
          </a:prstGeom>
        </p:spPr>
      </p:pic>
      <p:pic>
        <p:nvPicPr>
          <p:cNvPr id="43" name="Picture 42">
            <a:extLst>
              <a:ext uri="{FF2B5EF4-FFF2-40B4-BE49-F238E27FC236}">
                <a16:creationId xmlns:a16="http://schemas.microsoft.com/office/drawing/2014/main" xmlns="" id="{5060F19D-8BA0-8E4F-7708-EDD48A1D3F11}"/>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7518058" y="3779093"/>
            <a:ext cx="585537" cy="591692"/>
          </a:xfrm>
          <a:prstGeom prst="rect">
            <a:avLst/>
          </a:prstGeom>
        </p:spPr>
      </p:pic>
    </p:spTree>
    <p:extLst>
      <p:ext uri="{BB962C8B-B14F-4D97-AF65-F5344CB8AC3E}">
        <p14:creationId xmlns:p14="http://schemas.microsoft.com/office/powerpoint/2010/main" val="12862372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31" presetClass="entr" presetSubtype="0"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 calcmode="lin" valueType="num">
                                      <p:cBhvr>
                                        <p:cTn id="10" dur="500" fill="hold"/>
                                        <p:tgtEl>
                                          <p:spTgt spid="42"/>
                                        </p:tgtEl>
                                        <p:attrNameLst>
                                          <p:attrName>ppt_w</p:attrName>
                                        </p:attrNameLst>
                                      </p:cBhvr>
                                      <p:tavLst>
                                        <p:tav tm="0">
                                          <p:val>
                                            <p:fltVal val="0"/>
                                          </p:val>
                                        </p:tav>
                                        <p:tav tm="100000">
                                          <p:val>
                                            <p:strVal val="#ppt_w"/>
                                          </p:val>
                                        </p:tav>
                                      </p:tavLst>
                                    </p:anim>
                                    <p:anim calcmode="lin" valueType="num">
                                      <p:cBhvr>
                                        <p:cTn id="11" dur="500" fill="hold"/>
                                        <p:tgtEl>
                                          <p:spTgt spid="42"/>
                                        </p:tgtEl>
                                        <p:attrNameLst>
                                          <p:attrName>ppt_h</p:attrName>
                                        </p:attrNameLst>
                                      </p:cBhvr>
                                      <p:tavLst>
                                        <p:tav tm="0">
                                          <p:val>
                                            <p:fltVal val="0"/>
                                          </p:val>
                                        </p:tav>
                                        <p:tav tm="100000">
                                          <p:val>
                                            <p:strVal val="#ppt_h"/>
                                          </p:val>
                                        </p:tav>
                                      </p:tavLst>
                                    </p:anim>
                                    <p:anim calcmode="lin" valueType="num">
                                      <p:cBhvr>
                                        <p:cTn id="12" dur="500" fill="hold"/>
                                        <p:tgtEl>
                                          <p:spTgt spid="42"/>
                                        </p:tgtEl>
                                        <p:attrNameLst>
                                          <p:attrName>style.rotation</p:attrName>
                                        </p:attrNameLst>
                                      </p:cBhvr>
                                      <p:tavLst>
                                        <p:tav tm="0">
                                          <p:val>
                                            <p:fltVal val="90"/>
                                          </p:val>
                                        </p:tav>
                                        <p:tav tm="100000">
                                          <p:val>
                                            <p:fltVal val="0"/>
                                          </p:val>
                                        </p:tav>
                                      </p:tavLst>
                                    </p:anim>
                                    <p:animEffect transition="in" filter="fade">
                                      <p:cBhvr>
                                        <p:cTn id="1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3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afterEffect">
                                  <p:stCondLst>
                                    <p:cond delay="0"/>
                                  </p:stCondLst>
                                  <p:childTnLst>
                                    <p:animEffect transition="out" filter="fade">
                                      <p:cBhvr>
                                        <p:cTn id="18" dur="500"/>
                                        <p:tgtEl>
                                          <p:spTgt spid="34"/>
                                        </p:tgtEl>
                                      </p:cBhvr>
                                    </p:animEffect>
                                    <p:set>
                                      <p:cBhvr>
                                        <p:cTn id="19" dur="1" fill="hold">
                                          <p:stCondLst>
                                            <p:cond delay="499"/>
                                          </p:stCondLst>
                                        </p:cTn>
                                        <p:tgtEl>
                                          <p:spTgt spid="34"/>
                                        </p:tgtEl>
                                        <p:attrNameLst>
                                          <p:attrName>style.visibility</p:attrName>
                                        </p:attrNameLst>
                                      </p:cBhvr>
                                      <p:to>
                                        <p:strVal val="hidden"/>
                                      </p:to>
                                    </p:set>
                                  </p:childTnLst>
                                </p:cTn>
                              </p:par>
                              <p:par>
                                <p:cTn id="20" presetID="10" presetClass="entr" presetSubtype="0" fill="hold" grpId="0"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fade">
                                      <p:cBhvr>
                                        <p:cTn id="28" dur="500"/>
                                        <p:tgtEl>
                                          <p:spTgt spid="3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500"/>
                                        <p:tgtEl>
                                          <p:spTgt spid="3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fade">
                                      <p:cBhvr>
                                        <p:cTn id="34" dur="500"/>
                                        <p:tgtEl>
                                          <p:spTgt spid="3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fade">
                                      <p:cBhvr>
                                        <p:cTn id="37" dur="500"/>
                                        <p:tgtEl>
                                          <p:spTgt spid="38"/>
                                        </p:tgtEl>
                                      </p:cBhvr>
                                    </p:animEffect>
                                  </p:childTnLst>
                                </p:cTn>
                              </p:par>
                              <p:par>
                                <p:cTn id="38" presetID="31" presetClass="entr" presetSubtype="0" fill="hold"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p:cTn id="40" dur="500" fill="hold"/>
                                        <p:tgtEl>
                                          <p:spTgt spid="43"/>
                                        </p:tgtEl>
                                        <p:attrNameLst>
                                          <p:attrName>ppt_w</p:attrName>
                                        </p:attrNameLst>
                                      </p:cBhvr>
                                      <p:tavLst>
                                        <p:tav tm="0">
                                          <p:val>
                                            <p:fltVal val="0"/>
                                          </p:val>
                                        </p:tav>
                                        <p:tav tm="100000">
                                          <p:val>
                                            <p:strVal val="#ppt_w"/>
                                          </p:val>
                                        </p:tav>
                                      </p:tavLst>
                                    </p:anim>
                                    <p:anim calcmode="lin" valueType="num">
                                      <p:cBhvr>
                                        <p:cTn id="41" dur="500" fill="hold"/>
                                        <p:tgtEl>
                                          <p:spTgt spid="43"/>
                                        </p:tgtEl>
                                        <p:attrNameLst>
                                          <p:attrName>ppt_h</p:attrName>
                                        </p:attrNameLst>
                                      </p:cBhvr>
                                      <p:tavLst>
                                        <p:tav tm="0">
                                          <p:val>
                                            <p:fltVal val="0"/>
                                          </p:val>
                                        </p:tav>
                                        <p:tav tm="100000">
                                          <p:val>
                                            <p:strVal val="#ppt_h"/>
                                          </p:val>
                                        </p:tav>
                                      </p:tavLst>
                                    </p:anim>
                                    <p:anim calcmode="lin" valueType="num">
                                      <p:cBhvr>
                                        <p:cTn id="42" dur="500" fill="hold"/>
                                        <p:tgtEl>
                                          <p:spTgt spid="43"/>
                                        </p:tgtEl>
                                        <p:attrNameLst>
                                          <p:attrName>style.rotation</p:attrName>
                                        </p:attrNameLst>
                                      </p:cBhvr>
                                      <p:tavLst>
                                        <p:tav tm="0">
                                          <p:val>
                                            <p:fltVal val="90"/>
                                          </p:val>
                                        </p:tav>
                                        <p:tav tm="100000">
                                          <p:val>
                                            <p:fltVal val="0"/>
                                          </p:val>
                                        </p:tav>
                                      </p:tavLst>
                                    </p:anim>
                                    <p:animEffect transition="in" filter="fade">
                                      <p:cBhvr>
                                        <p:cTn id="43" dur="500"/>
                                        <p:tgtEl>
                                          <p:spTgt spid="43"/>
                                        </p:tgtEl>
                                      </p:cBhvr>
                                    </p:animEffect>
                                  </p:childTnLst>
                                </p:cTn>
                              </p:par>
                            </p:childTnLst>
                          </p:cTn>
                        </p:par>
                      </p:childTnLst>
                    </p:cTn>
                  </p:par>
                </p:childTnLst>
              </p:cTn>
              <p:nextCondLst>
                <p:cond evt="onClick" delay="0">
                  <p:tgtEl>
                    <p:spTgt spid="34"/>
                  </p:tgtEl>
                </p:cond>
              </p:nextCondLst>
            </p:seq>
          </p:childTnLst>
        </p:cTn>
      </p:par>
    </p:tnLst>
    <p:bldLst>
      <p:bldP spid="40" grpId="0" animBg="1"/>
      <p:bldP spid="7" grpId="0"/>
      <p:bldP spid="21" grpId="0" animBg="1"/>
      <p:bldP spid="34" grpId="0" animBg="1"/>
      <p:bldP spid="35" grpId="0"/>
      <p:bldP spid="36" grpId="0"/>
      <p:bldP spid="37" grpId="0"/>
      <p:bldP spid="3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DA60F01-0B42-41A6-7192-A9368D33E963}"/>
            </a:ext>
          </a:extLst>
        </p:cNvPr>
        <p:cNvGrpSpPr/>
        <p:nvPr/>
      </p:nvGrpSpPr>
      <p:grpSpPr>
        <a:xfrm>
          <a:off x="0" y="0"/>
          <a:ext cx="0" cy="0"/>
          <a:chOff x="0" y="0"/>
          <a:chExt cx="0" cy="0"/>
        </a:xfrm>
      </p:grpSpPr>
      <p:sp>
        <p:nvSpPr>
          <p:cNvPr id="40" name="Rectangle 39">
            <a:extLst>
              <a:ext uri="{FF2B5EF4-FFF2-40B4-BE49-F238E27FC236}">
                <a16:creationId xmlns:a16="http://schemas.microsoft.com/office/drawing/2014/main" xmlns="" id="{3E1D6449-8506-5BFD-5D1B-01E012F52871}"/>
              </a:ext>
            </a:extLst>
          </p:cNvPr>
          <p:cNvSpPr/>
          <p:nvPr/>
        </p:nvSpPr>
        <p:spPr>
          <a:xfrm>
            <a:off x="3222171" y="3952945"/>
            <a:ext cx="2717075" cy="787746"/>
          </a:xfrm>
          <a:prstGeom prst="rect">
            <a:avLst/>
          </a:prstGeom>
          <a:solidFill>
            <a:srgbClr val="90C8E5">
              <a:alpha val="20000"/>
            </a:srgbClr>
          </a:solidFill>
          <a:ln w="25400">
            <a:solidFill>
              <a:srgbClr val="90C8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 name="Title 3">
            <a:extLst>
              <a:ext uri="{FF2B5EF4-FFF2-40B4-BE49-F238E27FC236}">
                <a16:creationId xmlns:a16="http://schemas.microsoft.com/office/drawing/2014/main" xmlns="" id="{319EB7C9-1420-AFB2-45FB-B1DCD4511817}"/>
              </a:ext>
            </a:extLst>
          </p:cNvPr>
          <p:cNvSpPr>
            <a:spLocks noGrp="1"/>
          </p:cNvSpPr>
          <p:nvPr>
            <p:ph type="title"/>
          </p:nvPr>
        </p:nvSpPr>
        <p:spPr/>
        <p:txBody>
          <a:bodyPr/>
          <a:lstStyle/>
          <a:p>
            <a:r>
              <a:rPr lang="en-GB" dirty="0"/>
              <a:t>Multiple Choice</a:t>
            </a:r>
          </a:p>
        </p:txBody>
      </p:sp>
      <p:sp>
        <p:nvSpPr>
          <p:cNvPr id="21" name="Text">
            <a:extLst>
              <a:ext uri="{FF2B5EF4-FFF2-40B4-BE49-F238E27FC236}">
                <a16:creationId xmlns:a16="http://schemas.microsoft.com/office/drawing/2014/main" xmlns="" id="{D33CE59F-017C-D2EF-6442-A665A2F28606}"/>
              </a:ext>
            </a:extLst>
          </p:cNvPr>
          <p:cNvSpPr/>
          <p:nvPr/>
        </p:nvSpPr>
        <p:spPr>
          <a:xfrm>
            <a:off x="1157714" y="2736795"/>
            <a:ext cx="6845988" cy="787747"/>
          </a:xfrm>
          <a:prstGeom prst="rect">
            <a:avLst/>
          </a:prstGeom>
          <a:ln w="25400">
            <a:solidFill>
              <a:srgbClr val="90C8E5"/>
            </a:solidFill>
          </a:ln>
        </p:spPr>
        <p:txBody>
          <a:bodyPr wrap="none" lIns="216000" tIns="216000" rIns="216000" bIns="216000">
            <a:noAutofit/>
          </a:bodyPr>
          <a:lstStyle/>
          <a:p>
            <a:pPr algn="ctr"/>
            <a:r>
              <a:rPr lang="en-GB" sz="1700" u="sng" dirty="0">
                <a:latin typeface="Roboto" panose="02000000000000000000" pitchFamily="2" charset="0"/>
                <a:ea typeface="Roboto" panose="02000000000000000000" pitchFamily="2" charset="0"/>
              </a:rPr>
              <a:t>                        </a:t>
            </a:r>
            <a:r>
              <a:rPr lang="en-GB" sz="1700" dirty="0">
                <a:latin typeface="Roboto" panose="02000000000000000000" pitchFamily="2" charset="0"/>
                <a:ea typeface="Roboto" panose="02000000000000000000" pitchFamily="2" charset="0"/>
              </a:rPr>
              <a:t> being tired, he stayed up all night to finish the project.</a:t>
            </a:r>
          </a:p>
        </p:txBody>
      </p:sp>
      <p:sp>
        <p:nvSpPr>
          <p:cNvPr id="34" name="Google Shape;117;p20">
            <a:extLst>
              <a:ext uri="{FF2B5EF4-FFF2-40B4-BE49-F238E27FC236}">
                <a16:creationId xmlns:a16="http://schemas.microsoft.com/office/drawing/2014/main" xmlns="" id="{6C492031-7E32-CFEE-CBE2-2544CCFDF0B7}"/>
              </a:ext>
            </a:extLst>
          </p:cNvPr>
          <p:cNvSpPr/>
          <p:nvPr/>
        </p:nvSpPr>
        <p:spPr>
          <a:xfrm>
            <a:off x="3614550" y="5420525"/>
            <a:ext cx="1914900" cy="672300"/>
          </a:xfrm>
          <a:prstGeom prst="rect">
            <a:avLst/>
          </a:prstGeom>
          <a:solidFill>
            <a:srgbClr val="F08215"/>
          </a:solidFill>
          <a:ln w="9525" cap="flat" cmpd="sng">
            <a:noFill/>
            <a:prstDash val="solid"/>
            <a:round/>
            <a:headEnd type="none" w="sm" len="sm"/>
            <a:tailEnd type="none" w="sm" len="sm"/>
          </a:ln>
          <a:effectLst>
            <a:outerShdw dist="88665" dir="3240000" algn="ctr" rotWithShape="0">
              <a:srgbClr val="232321"/>
            </a:outerShdw>
          </a:effectLst>
        </p:spPr>
        <p:txBody>
          <a:bodyPr spcFirstLastPara="1" wrap="square" lIns="108000" tIns="108000" rIns="108000" bIns="108000" anchor="ctr" anchorCtr="0">
            <a:noAutofit/>
          </a:bodyPr>
          <a:lstStyle/>
          <a:p>
            <a:pPr marL="0" lvl="0" indent="0" algn="ctr" rtl="0">
              <a:spcBef>
                <a:spcPts val="0"/>
              </a:spcBef>
              <a:spcAft>
                <a:spcPts val="0"/>
              </a:spcAft>
              <a:buClr>
                <a:schemeClr val="dk1"/>
              </a:buClr>
              <a:buSzPts val="1100"/>
              <a:buFont typeface="Arial"/>
              <a:buNone/>
            </a:pPr>
            <a:r>
              <a:rPr lang="en-GB" b="1" dirty="0">
                <a:solidFill>
                  <a:schemeClr val="bg1"/>
                </a:solidFill>
                <a:latin typeface="Roboto" panose="02000000000000000000" pitchFamily="2" charset="0"/>
                <a:ea typeface="Roboto" panose="02000000000000000000" pitchFamily="2" charset="0"/>
              </a:rPr>
              <a:t>reveal answer</a:t>
            </a:r>
            <a:endParaRPr b="1" dirty="0">
              <a:solidFill>
                <a:schemeClr val="bg1"/>
              </a:solidFill>
              <a:latin typeface="Roboto" panose="02000000000000000000" pitchFamily="2" charset="0"/>
              <a:ea typeface="Roboto" panose="02000000000000000000" pitchFamily="2" charset="0"/>
            </a:endParaRPr>
          </a:p>
        </p:txBody>
      </p:sp>
      <p:pic>
        <p:nvPicPr>
          <p:cNvPr id="42" name="Picture 41">
            <a:extLst>
              <a:ext uri="{FF2B5EF4-FFF2-40B4-BE49-F238E27FC236}">
                <a16:creationId xmlns:a16="http://schemas.microsoft.com/office/drawing/2014/main" xmlns="" id="{8E98C093-4773-2AF4-CA3F-BD431FC1567B}"/>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rot="20492407">
            <a:off x="2582756" y="3991367"/>
            <a:ext cx="376281" cy="707965"/>
          </a:xfrm>
          <a:prstGeom prst="rect">
            <a:avLst/>
          </a:prstGeom>
        </p:spPr>
      </p:pic>
      <p:pic>
        <p:nvPicPr>
          <p:cNvPr id="43" name="Picture 42">
            <a:extLst>
              <a:ext uri="{FF2B5EF4-FFF2-40B4-BE49-F238E27FC236}">
                <a16:creationId xmlns:a16="http://schemas.microsoft.com/office/drawing/2014/main" xmlns="" id="{47D8AC53-F1E0-0491-F4D0-D1B61BB595EF}"/>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7802813" y="2871868"/>
            <a:ext cx="585537" cy="591692"/>
          </a:xfrm>
          <a:prstGeom prst="rect">
            <a:avLst/>
          </a:prstGeom>
        </p:spPr>
      </p:pic>
      <p:sp>
        <p:nvSpPr>
          <p:cNvPr id="3" name="Text">
            <a:extLst>
              <a:ext uri="{FF2B5EF4-FFF2-40B4-BE49-F238E27FC236}">
                <a16:creationId xmlns:a16="http://schemas.microsoft.com/office/drawing/2014/main" xmlns="" id="{1AC14486-8848-FC86-F256-4FACD9E57342}"/>
              </a:ext>
            </a:extLst>
          </p:cNvPr>
          <p:cNvSpPr/>
          <p:nvPr/>
        </p:nvSpPr>
        <p:spPr>
          <a:xfrm>
            <a:off x="3543628" y="4216013"/>
            <a:ext cx="2047213" cy="261610"/>
          </a:xfrm>
          <a:prstGeom prst="rect">
            <a:avLst/>
          </a:prstGeom>
        </p:spPr>
        <p:txBody>
          <a:bodyPr wrap="square" lIns="0" tIns="0" rIns="0" bIns="0">
            <a:spAutoFit/>
          </a:bodyPr>
          <a:lstStyle/>
          <a:p>
            <a:pPr algn="ctr"/>
            <a:r>
              <a:rPr lang="en-GB" sz="1700" dirty="0">
                <a:latin typeface="Roboto" panose="02000000000000000000" pitchFamily="2" charset="0"/>
                <a:ea typeface="Roboto" panose="02000000000000000000" pitchFamily="2" charset="0"/>
              </a:rPr>
              <a:t>Due to / In spite of </a:t>
            </a:r>
          </a:p>
        </p:txBody>
      </p:sp>
      <p:sp>
        <p:nvSpPr>
          <p:cNvPr id="5" name="Text">
            <a:extLst>
              <a:ext uri="{FF2B5EF4-FFF2-40B4-BE49-F238E27FC236}">
                <a16:creationId xmlns:a16="http://schemas.microsoft.com/office/drawing/2014/main" xmlns="" id="{BD9B8504-4F59-5BFD-E847-99F394F13256}"/>
              </a:ext>
            </a:extLst>
          </p:cNvPr>
          <p:cNvSpPr/>
          <p:nvPr/>
        </p:nvSpPr>
        <p:spPr>
          <a:xfrm>
            <a:off x="1387644" y="2928138"/>
            <a:ext cx="1151450" cy="261610"/>
          </a:xfrm>
          <a:prstGeom prst="rect">
            <a:avLst/>
          </a:prstGeom>
        </p:spPr>
        <p:txBody>
          <a:bodyPr wrap="square" lIns="0" tIns="0" rIns="0" bIns="0">
            <a:spAutoFit/>
          </a:bodyPr>
          <a:lstStyle/>
          <a:p>
            <a:pPr algn="ctr"/>
            <a:r>
              <a:rPr lang="en-GB" sz="1700" b="1" dirty="0">
                <a:latin typeface="Roboto" panose="02000000000000000000" pitchFamily="2" charset="0"/>
                <a:ea typeface="Roboto" panose="02000000000000000000" pitchFamily="2" charset="0"/>
              </a:rPr>
              <a:t>In spite of </a:t>
            </a:r>
            <a:endParaRPr lang="en-GB" sz="1700" dirty="0">
              <a:latin typeface="Roboto" panose="02000000000000000000" pitchFamily="2" charset="0"/>
              <a:ea typeface="Roboto" panose="02000000000000000000" pitchFamily="2" charset="0"/>
            </a:endParaRPr>
          </a:p>
        </p:txBody>
      </p:sp>
      <p:cxnSp>
        <p:nvCxnSpPr>
          <p:cNvPr id="10" name="Straight Connector 9">
            <a:extLst>
              <a:ext uri="{FF2B5EF4-FFF2-40B4-BE49-F238E27FC236}">
                <a16:creationId xmlns:a16="http://schemas.microsoft.com/office/drawing/2014/main" xmlns="" id="{D6FF89F4-1FFA-3632-5818-9EFD092130A4}"/>
              </a:ext>
            </a:extLst>
          </p:cNvPr>
          <p:cNvCxnSpPr>
            <a:cxnSpLocks/>
          </p:cNvCxnSpPr>
          <p:nvPr/>
        </p:nvCxnSpPr>
        <p:spPr>
          <a:xfrm>
            <a:off x="3614550" y="4359275"/>
            <a:ext cx="715079" cy="0"/>
          </a:xfrm>
          <a:prstGeom prst="line">
            <a:avLst/>
          </a:prstGeom>
          <a:ln w="15875">
            <a:solidFill>
              <a:srgbClr val="23232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xmlns="" id="{98A2115E-35B2-2F1E-3EFF-30DF45B28B16}"/>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81928" y="3857304"/>
            <a:ext cx="2270164" cy="3054705"/>
          </a:xfrm>
          <a:prstGeom prst="rect">
            <a:avLst/>
          </a:prstGeom>
        </p:spPr>
      </p:pic>
    </p:spTree>
    <p:extLst>
      <p:ext uri="{BB962C8B-B14F-4D97-AF65-F5344CB8AC3E}">
        <p14:creationId xmlns:p14="http://schemas.microsoft.com/office/powerpoint/2010/main" val="17009337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500"/>
                                        <p:tgtEl>
                                          <p:spTgt spid="40"/>
                                        </p:tgtEl>
                                      </p:cBhvr>
                                    </p:animEffect>
                                  </p:childTnLst>
                                </p:cTn>
                              </p:par>
                              <p:par>
                                <p:cTn id="14" presetID="31" presetClass="entr" presetSubtype="0" fill="hold" nodeType="withEffect">
                                  <p:stCondLst>
                                    <p:cond delay="0"/>
                                  </p:stCondLst>
                                  <p:childTnLst>
                                    <p:set>
                                      <p:cBhvr>
                                        <p:cTn id="15" dur="1" fill="hold">
                                          <p:stCondLst>
                                            <p:cond delay="0"/>
                                          </p:stCondLst>
                                        </p:cTn>
                                        <p:tgtEl>
                                          <p:spTgt spid="42"/>
                                        </p:tgtEl>
                                        <p:attrNameLst>
                                          <p:attrName>style.visibility</p:attrName>
                                        </p:attrNameLst>
                                      </p:cBhvr>
                                      <p:to>
                                        <p:strVal val="visible"/>
                                      </p:to>
                                    </p:set>
                                    <p:anim calcmode="lin" valueType="num">
                                      <p:cBhvr>
                                        <p:cTn id="16" dur="500" fill="hold"/>
                                        <p:tgtEl>
                                          <p:spTgt spid="42"/>
                                        </p:tgtEl>
                                        <p:attrNameLst>
                                          <p:attrName>ppt_w</p:attrName>
                                        </p:attrNameLst>
                                      </p:cBhvr>
                                      <p:tavLst>
                                        <p:tav tm="0">
                                          <p:val>
                                            <p:fltVal val="0"/>
                                          </p:val>
                                        </p:tav>
                                        <p:tav tm="100000">
                                          <p:val>
                                            <p:strVal val="#ppt_w"/>
                                          </p:val>
                                        </p:tav>
                                      </p:tavLst>
                                    </p:anim>
                                    <p:anim calcmode="lin" valueType="num">
                                      <p:cBhvr>
                                        <p:cTn id="17" dur="500" fill="hold"/>
                                        <p:tgtEl>
                                          <p:spTgt spid="42"/>
                                        </p:tgtEl>
                                        <p:attrNameLst>
                                          <p:attrName>ppt_h</p:attrName>
                                        </p:attrNameLst>
                                      </p:cBhvr>
                                      <p:tavLst>
                                        <p:tav tm="0">
                                          <p:val>
                                            <p:fltVal val="0"/>
                                          </p:val>
                                        </p:tav>
                                        <p:tav tm="100000">
                                          <p:val>
                                            <p:strVal val="#ppt_h"/>
                                          </p:val>
                                        </p:tav>
                                      </p:tavLst>
                                    </p:anim>
                                    <p:anim calcmode="lin" valueType="num">
                                      <p:cBhvr>
                                        <p:cTn id="18" dur="500" fill="hold"/>
                                        <p:tgtEl>
                                          <p:spTgt spid="42"/>
                                        </p:tgtEl>
                                        <p:attrNameLst>
                                          <p:attrName>style.rotation</p:attrName>
                                        </p:attrNameLst>
                                      </p:cBhvr>
                                      <p:tavLst>
                                        <p:tav tm="0">
                                          <p:val>
                                            <p:fltVal val="90"/>
                                          </p:val>
                                        </p:tav>
                                        <p:tav tm="100000">
                                          <p:val>
                                            <p:fltVal val="0"/>
                                          </p:val>
                                        </p:tav>
                                      </p:tavLst>
                                    </p:anim>
                                    <p:animEffect transition="in" filter="fade">
                                      <p:cBhvr>
                                        <p:cTn id="19"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4"/>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afterEffect">
                                  <p:stCondLst>
                                    <p:cond delay="0"/>
                                  </p:stCondLst>
                                  <p:childTnLst>
                                    <p:animEffect transition="out" filter="fade">
                                      <p:cBhvr>
                                        <p:cTn id="24" dur="500"/>
                                        <p:tgtEl>
                                          <p:spTgt spid="34"/>
                                        </p:tgtEl>
                                      </p:cBhvr>
                                    </p:animEffect>
                                    <p:set>
                                      <p:cBhvr>
                                        <p:cTn id="25" dur="1" fill="hold">
                                          <p:stCondLst>
                                            <p:cond delay="499"/>
                                          </p:stCondLst>
                                        </p:cTn>
                                        <p:tgtEl>
                                          <p:spTgt spid="34"/>
                                        </p:tgtEl>
                                        <p:attrNameLst>
                                          <p:attrName>style.visibility</p:attrName>
                                        </p:attrNameLst>
                                      </p:cBhvr>
                                      <p:to>
                                        <p:strVal val="hidden"/>
                                      </p:to>
                                    </p:se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par>
                                <p:cTn id="33" presetID="10" presetClass="exit" presetSubtype="0" fill="hold" nodeType="withEffect">
                                  <p:stCondLst>
                                    <p:cond delay="0"/>
                                  </p:stCondLst>
                                  <p:childTnLst>
                                    <p:animEffect transition="out" filter="fade">
                                      <p:cBhvr>
                                        <p:cTn id="34" dur="500"/>
                                        <p:tgtEl>
                                          <p:spTgt spid="42"/>
                                        </p:tgtEl>
                                      </p:cBhvr>
                                    </p:animEffect>
                                    <p:set>
                                      <p:cBhvr>
                                        <p:cTn id="35" dur="1" fill="hold">
                                          <p:stCondLst>
                                            <p:cond delay="499"/>
                                          </p:stCondLst>
                                        </p:cTn>
                                        <p:tgtEl>
                                          <p:spTgt spid="42"/>
                                        </p:tgtEl>
                                        <p:attrNameLst>
                                          <p:attrName>style.visibility</p:attrName>
                                        </p:attrNameLst>
                                      </p:cBhvr>
                                      <p:to>
                                        <p:strVal val="hidden"/>
                                      </p:to>
                                    </p:set>
                                  </p:childTnLst>
                                </p:cTn>
                              </p:par>
                              <p:par>
                                <p:cTn id="36" presetID="31" presetClass="entr" presetSubtype="0"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 calcmode="lin" valueType="num">
                                      <p:cBhvr>
                                        <p:cTn id="38" dur="500" fill="hold"/>
                                        <p:tgtEl>
                                          <p:spTgt spid="43"/>
                                        </p:tgtEl>
                                        <p:attrNameLst>
                                          <p:attrName>ppt_w</p:attrName>
                                        </p:attrNameLst>
                                      </p:cBhvr>
                                      <p:tavLst>
                                        <p:tav tm="0">
                                          <p:val>
                                            <p:fltVal val="0"/>
                                          </p:val>
                                        </p:tav>
                                        <p:tav tm="100000">
                                          <p:val>
                                            <p:strVal val="#ppt_w"/>
                                          </p:val>
                                        </p:tav>
                                      </p:tavLst>
                                    </p:anim>
                                    <p:anim calcmode="lin" valueType="num">
                                      <p:cBhvr>
                                        <p:cTn id="39" dur="500" fill="hold"/>
                                        <p:tgtEl>
                                          <p:spTgt spid="43"/>
                                        </p:tgtEl>
                                        <p:attrNameLst>
                                          <p:attrName>ppt_h</p:attrName>
                                        </p:attrNameLst>
                                      </p:cBhvr>
                                      <p:tavLst>
                                        <p:tav tm="0">
                                          <p:val>
                                            <p:fltVal val="0"/>
                                          </p:val>
                                        </p:tav>
                                        <p:tav tm="100000">
                                          <p:val>
                                            <p:strVal val="#ppt_h"/>
                                          </p:val>
                                        </p:tav>
                                      </p:tavLst>
                                    </p:anim>
                                    <p:anim calcmode="lin" valueType="num">
                                      <p:cBhvr>
                                        <p:cTn id="40" dur="500" fill="hold"/>
                                        <p:tgtEl>
                                          <p:spTgt spid="43"/>
                                        </p:tgtEl>
                                        <p:attrNameLst>
                                          <p:attrName>style.rotation</p:attrName>
                                        </p:attrNameLst>
                                      </p:cBhvr>
                                      <p:tavLst>
                                        <p:tav tm="0">
                                          <p:val>
                                            <p:fltVal val="90"/>
                                          </p:val>
                                        </p:tav>
                                        <p:tav tm="100000">
                                          <p:val>
                                            <p:fltVal val="0"/>
                                          </p:val>
                                        </p:tav>
                                      </p:tavLst>
                                    </p:anim>
                                    <p:animEffect transition="in" filter="fade">
                                      <p:cBhvr>
                                        <p:cTn id="41" dur="500"/>
                                        <p:tgtEl>
                                          <p:spTgt spid="43"/>
                                        </p:tgtEl>
                                      </p:cBhvr>
                                    </p:animEffect>
                                  </p:childTnLst>
                                </p:cTn>
                              </p:par>
                            </p:childTnLst>
                          </p:cTn>
                        </p:par>
                      </p:childTnLst>
                    </p:cTn>
                  </p:par>
                </p:childTnLst>
              </p:cTn>
              <p:nextCondLst>
                <p:cond evt="onClick" delay="0">
                  <p:tgtEl>
                    <p:spTgt spid="34"/>
                  </p:tgtEl>
                </p:cond>
              </p:nextCondLst>
            </p:seq>
          </p:childTnLst>
        </p:cTn>
      </p:par>
    </p:tnLst>
    <p:bldLst>
      <p:bldP spid="40" grpId="0" animBg="1"/>
      <p:bldP spid="21" grpId="0" animBg="1"/>
      <p:bldP spid="34" grpId="0" animBg="1"/>
      <p:bldP spid="3"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A2D767D-9E09-E682-09CC-20633211835C}"/>
            </a:ext>
          </a:extLst>
        </p:cNvPr>
        <p:cNvGrpSpPr/>
        <p:nvPr/>
      </p:nvGrpSpPr>
      <p:grpSpPr>
        <a:xfrm>
          <a:off x="0" y="0"/>
          <a:ext cx="0" cy="0"/>
          <a:chOff x="0" y="0"/>
          <a:chExt cx="0" cy="0"/>
        </a:xfrm>
      </p:grpSpPr>
      <p:sp>
        <p:nvSpPr>
          <p:cNvPr id="8" name="background blue">
            <a:extLst>
              <a:ext uri="{FF2B5EF4-FFF2-40B4-BE49-F238E27FC236}">
                <a16:creationId xmlns:a16="http://schemas.microsoft.com/office/drawing/2014/main" xmlns="" id="{23693266-F75F-3769-8F3C-F2DBB94E2376}"/>
              </a:ext>
            </a:extLst>
          </p:cNvPr>
          <p:cNvSpPr/>
          <p:nvPr/>
        </p:nvSpPr>
        <p:spPr>
          <a:xfrm>
            <a:off x="1579710" y="3467184"/>
            <a:ext cx="5975050" cy="959439"/>
          </a:xfrm>
          <a:prstGeom prst="rect">
            <a:avLst/>
          </a:prstGeom>
          <a:solidFill>
            <a:srgbClr val="90C8E5">
              <a:alpha val="20000"/>
            </a:srgbClr>
          </a:solidFill>
          <a:ln w="25400">
            <a:noFill/>
          </a:ln>
        </p:spPr>
        <p:txBody>
          <a:bodyPr wrap="none" lIns="216000" tIns="216000" rIns="216000" bIns="216000">
            <a:noAutofit/>
          </a:bodyPr>
          <a:lstStyle/>
          <a:p>
            <a:pPr algn="ctr"/>
            <a:endParaRPr lang="en-GB" sz="1700" dirty="0">
              <a:latin typeface="Roboto" panose="02000000000000000000" pitchFamily="2" charset="0"/>
              <a:ea typeface="Roboto" panose="02000000000000000000" pitchFamily="2" charset="0"/>
            </a:endParaRPr>
          </a:p>
        </p:txBody>
      </p:sp>
      <p:sp>
        <p:nvSpPr>
          <p:cNvPr id="4" name="Title 3">
            <a:extLst>
              <a:ext uri="{FF2B5EF4-FFF2-40B4-BE49-F238E27FC236}">
                <a16:creationId xmlns:a16="http://schemas.microsoft.com/office/drawing/2014/main" xmlns="" id="{068DEB0D-F9C4-0C4D-B09B-550E4917C853}"/>
              </a:ext>
            </a:extLst>
          </p:cNvPr>
          <p:cNvSpPr>
            <a:spLocks noGrp="1"/>
          </p:cNvSpPr>
          <p:nvPr>
            <p:ph type="title"/>
          </p:nvPr>
        </p:nvSpPr>
        <p:spPr/>
        <p:txBody>
          <a:bodyPr/>
          <a:lstStyle/>
          <a:p>
            <a:r>
              <a:rPr lang="en-GB" dirty="0"/>
              <a:t>Fill the Gap</a:t>
            </a:r>
          </a:p>
        </p:txBody>
      </p:sp>
      <p:sp>
        <p:nvSpPr>
          <p:cNvPr id="21" name="Text">
            <a:extLst>
              <a:ext uri="{FF2B5EF4-FFF2-40B4-BE49-F238E27FC236}">
                <a16:creationId xmlns:a16="http://schemas.microsoft.com/office/drawing/2014/main" xmlns="" id="{486C513C-1BE9-10CD-465A-BDE560E158A9}"/>
              </a:ext>
            </a:extLst>
          </p:cNvPr>
          <p:cNvSpPr/>
          <p:nvPr/>
        </p:nvSpPr>
        <p:spPr>
          <a:xfrm>
            <a:off x="1584474" y="3458453"/>
            <a:ext cx="5975051" cy="959439"/>
          </a:xfrm>
          <a:prstGeom prst="rect">
            <a:avLst/>
          </a:prstGeom>
          <a:ln w="25400">
            <a:noFill/>
          </a:ln>
        </p:spPr>
        <p:txBody>
          <a:bodyPr wrap="square" lIns="216000" tIns="216000" rIns="216000" bIns="216000">
            <a:spAutoFit/>
          </a:bodyPr>
          <a:lstStyle/>
          <a:p>
            <a:r>
              <a:rPr lang="en-GB" sz="1700" u="sng" dirty="0">
                <a:latin typeface="Roboto" panose="02000000000000000000" pitchFamily="2" charset="0"/>
                <a:ea typeface="Roboto" panose="02000000000000000000" pitchFamily="2" charset="0"/>
              </a:rPr>
              <a:t>                          </a:t>
            </a:r>
            <a:r>
              <a:rPr lang="en-GB" sz="1700" dirty="0">
                <a:latin typeface="Roboto" panose="02000000000000000000" pitchFamily="2" charset="0"/>
                <a:ea typeface="Roboto" panose="02000000000000000000" pitchFamily="2" charset="0"/>
              </a:rPr>
              <a:t> learn more about Italian cuisine, I travelled to Rome to take a cooking class with a local chef.</a:t>
            </a:r>
          </a:p>
        </p:txBody>
      </p:sp>
      <p:sp>
        <p:nvSpPr>
          <p:cNvPr id="34" name="Google Shape;117;p20">
            <a:extLst>
              <a:ext uri="{FF2B5EF4-FFF2-40B4-BE49-F238E27FC236}">
                <a16:creationId xmlns:a16="http://schemas.microsoft.com/office/drawing/2014/main" xmlns="" id="{504A1BDE-EAD9-A1BF-4DC0-3F5EBB9FAAEA}"/>
              </a:ext>
            </a:extLst>
          </p:cNvPr>
          <p:cNvSpPr/>
          <p:nvPr/>
        </p:nvSpPr>
        <p:spPr>
          <a:xfrm>
            <a:off x="3614550" y="5420525"/>
            <a:ext cx="1914900" cy="672300"/>
          </a:xfrm>
          <a:prstGeom prst="rect">
            <a:avLst/>
          </a:prstGeom>
          <a:solidFill>
            <a:srgbClr val="F08215"/>
          </a:solidFill>
          <a:ln w="9525" cap="flat" cmpd="sng">
            <a:noFill/>
            <a:prstDash val="solid"/>
            <a:round/>
            <a:headEnd type="none" w="sm" len="sm"/>
            <a:tailEnd type="none" w="sm" len="sm"/>
          </a:ln>
          <a:effectLst>
            <a:outerShdw dist="88665" dir="3240000" algn="ctr" rotWithShape="0">
              <a:srgbClr val="232321"/>
            </a:outerShdw>
          </a:effectLst>
        </p:spPr>
        <p:txBody>
          <a:bodyPr spcFirstLastPara="1" wrap="square" lIns="108000" tIns="108000" rIns="108000" bIns="108000" anchor="ctr" anchorCtr="0">
            <a:noAutofit/>
          </a:bodyPr>
          <a:lstStyle/>
          <a:p>
            <a:pPr marL="0" lvl="0" indent="0" algn="ctr" rtl="0">
              <a:spcBef>
                <a:spcPts val="0"/>
              </a:spcBef>
              <a:spcAft>
                <a:spcPts val="0"/>
              </a:spcAft>
              <a:buClr>
                <a:schemeClr val="dk1"/>
              </a:buClr>
              <a:buSzPts val="1100"/>
              <a:buFont typeface="Arial"/>
              <a:buNone/>
            </a:pPr>
            <a:r>
              <a:rPr lang="en-GB" b="1" dirty="0">
                <a:solidFill>
                  <a:schemeClr val="bg1"/>
                </a:solidFill>
                <a:latin typeface="Roboto" panose="02000000000000000000" pitchFamily="2" charset="0"/>
                <a:ea typeface="Roboto" panose="02000000000000000000" pitchFamily="2" charset="0"/>
              </a:rPr>
              <a:t>reveal answer</a:t>
            </a:r>
            <a:endParaRPr b="1" dirty="0">
              <a:solidFill>
                <a:schemeClr val="bg1"/>
              </a:solidFill>
              <a:latin typeface="Roboto" panose="02000000000000000000" pitchFamily="2" charset="0"/>
              <a:ea typeface="Roboto" panose="02000000000000000000" pitchFamily="2" charset="0"/>
            </a:endParaRPr>
          </a:p>
        </p:txBody>
      </p:sp>
      <p:pic>
        <p:nvPicPr>
          <p:cNvPr id="42" name="Picture 41">
            <a:extLst>
              <a:ext uri="{FF2B5EF4-FFF2-40B4-BE49-F238E27FC236}">
                <a16:creationId xmlns:a16="http://schemas.microsoft.com/office/drawing/2014/main" xmlns="" id="{AD5CD511-8A28-D8F9-8585-B3426C0F2D86}"/>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rot="20492407">
            <a:off x="1049366" y="3499373"/>
            <a:ext cx="376281" cy="707965"/>
          </a:xfrm>
          <a:prstGeom prst="rect">
            <a:avLst/>
          </a:prstGeom>
        </p:spPr>
      </p:pic>
      <p:pic>
        <p:nvPicPr>
          <p:cNvPr id="43" name="Picture 42">
            <a:extLst>
              <a:ext uri="{FF2B5EF4-FFF2-40B4-BE49-F238E27FC236}">
                <a16:creationId xmlns:a16="http://schemas.microsoft.com/office/drawing/2014/main" xmlns="" id="{214A675E-D211-B309-41AA-75F1EE4A0FE1}"/>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7639197" y="3557509"/>
            <a:ext cx="585537" cy="591692"/>
          </a:xfrm>
          <a:prstGeom prst="rect">
            <a:avLst/>
          </a:prstGeom>
        </p:spPr>
      </p:pic>
      <p:sp>
        <p:nvSpPr>
          <p:cNvPr id="5" name="Text">
            <a:extLst>
              <a:ext uri="{FF2B5EF4-FFF2-40B4-BE49-F238E27FC236}">
                <a16:creationId xmlns:a16="http://schemas.microsoft.com/office/drawing/2014/main" xmlns="" id="{BE6EEE57-29B7-F379-83BD-B070878E37FA}"/>
              </a:ext>
            </a:extLst>
          </p:cNvPr>
          <p:cNvSpPr/>
          <p:nvPr/>
        </p:nvSpPr>
        <p:spPr>
          <a:xfrm>
            <a:off x="1904626" y="3658386"/>
            <a:ext cx="1151450" cy="261610"/>
          </a:xfrm>
          <a:prstGeom prst="rect">
            <a:avLst/>
          </a:prstGeom>
        </p:spPr>
        <p:txBody>
          <a:bodyPr wrap="square" lIns="0" tIns="0" rIns="0" bIns="0">
            <a:spAutoFit/>
          </a:bodyPr>
          <a:lstStyle/>
          <a:p>
            <a:pPr algn="ctr"/>
            <a:r>
              <a:rPr lang="en-GB" sz="1700" b="1" dirty="0">
                <a:latin typeface="Roboto" panose="02000000000000000000" pitchFamily="2" charset="0"/>
                <a:ea typeface="Roboto" panose="02000000000000000000" pitchFamily="2" charset="0"/>
              </a:rPr>
              <a:t>In order to</a:t>
            </a:r>
            <a:endParaRPr lang="en-GB" sz="1700" dirty="0">
              <a:latin typeface="Roboto" panose="02000000000000000000" pitchFamily="2" charset="0"/>
              <a:ea typeface="Roboto" panose="02000000000000000000" pitchFamily="2" charset="0"/>
            </a:endParaRPr>
          </a:p>
        </p:txBody>
      </p:sp>
      <p:sp>
        <p:nvSpPr>
          <p:cNvPr id="7" name="Text">
            <a:extLst>
              <a:ext uri="{FF2B5EF4-FFF2-40B4-BE49-F238E27FC236}">
                <a16:creationId xmlns:a16="http://schemas.microsoft.com/office/drawing/2014/main" xmlns="" id="{5D91401C-7A14-E035-2A46-695048EF2E46}"/>
              </a:ext>
            </a:extLst>
          </p:cNvPr>
          <p:cNvSpPr/>
          <p:nvPr/>
        </p:nvSpPr>
        <p:spPr>
          <a:xfrm>
            <a:off x="1584475" y="3458453"/>
            <a:ext cx="5975050" cy="959439"/>
          </a:xfrm>
          <a:prstGeom prst="rect">
            <a:avLst/>
          </a:prstGeom>
          <a:ln w="25400">
            <a:solidFill>
              <a:srgbClr val="90C8E5"/>
            </a:solidFill>
          </a:ln>
        </p:spPr>
        <p:txBody>
          <a:bodyPr wrap="none" lIns="216000" tIns="216000" rIns="216000" bIns="216000">
            <a:noAutofit/>
          </a:bodyPr>
          <a:lstStyle/>
          <a:p>
            <a:pPr algn="ctr"/>
            <a:endParaRPr lang="en-GB" sz="1700" dirty="0">
              <a:latin typeface="Roboto" panose="02000000000000000000" pitchFamily="2" charset="0"/>
              <a:ea typeface="Roboto" panose="02000000000000000000" pitchFamily="2" charset="0"/>
            </a:endParaRPr>
          </a:p>
        </p:txBody>
      </p:sp>
      <p:pic>
        <p:nvPicPr>
          <p:cNvPr id="6" name="Picture 5">
            <a:extLst>
              <a:ext uri="{FF2B5EF4-FFF2-40B4-BE49-F238E27FC236}">
                <a16:creationId xmlns:a16="http://schemas.microsoft.com/office/drawing/2014/main" xmlns="" id="{67884557-5631-5BEA-E891-A57683E0EAD8}"/>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3436918" y="1623873"/>
            <a:ext cx="2270164" cy="1604972"/>
          </a:xfrm>
          <a:prstGeom prst="rect">
            <a:avLst/>
          </a:prstGeom>
        </p:spPr>
      </p:pic>
    </p:spTree>
    <p:extLst>
      <p:ext uri="{BB962C8B-B14F-4D97-AF65-F5344CB8AC3E}">
        <p14:creationId xmlns:p14="http://schemas.microsoft.com/office/powerpoint/2010/main" val="7527785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par>
                                <p:cTn id="12" presetID="31" presetClass="entr" presetSubtype="0" fill="hold" nodeType="withEffect">
                                  <p:stCondLst>
                                    <p:cond delay="0"/>
                                  </p:stCondLst>
                                  <p:childTnLst>
                                    <p:set>
                                      <p:cBhvr>
                                        <p:cTn id="13" dur="1" fill="hold">
                                          <p:stCondLst>
                                            <p:cond delay="0"/>
                                          </p:stCondLst>
                                        </p:cTn>
                                        <p:tgtEl>
                                          <p:spTgt spid="42"/>
                                        </p:tgtEl>
                                        <p:attrNameLst>
                                          <p:attrName>style.visibility</p:attrName>
                                        </p:attrNameLst>
                                      </p:cBhvr>
                                      <p:to>
                                        <p:strVal val="visible"/>
                                      </p:to>
                                    </p:set>
                                    <p:anim calcmode="lin" valueType="num">
                                      <p:cBhvr>
                                        <p:cTn id="14" dur="500" fill="hold"/>
                                        <p:tgtEl>
                                          <p:spTgt spid="42"/>
                                        </p:tgtEl>
                                        <p:attrNameLst>
                                          <p:attrName>ppt_w</p:attrName>
                                        </p:attrNameLst>
                                      </p:cBhvr>
                                      <p:tavLst>
                                        <p:tav tm="0">
                                          <p:val>
                                            <p:fltVal val="0"/>
                                          </p:val>
                                        </p:tav>
                                        <p:tav tm="100000">
                                          <p:val>
                                            <p:strVal val="#ppt_w"/>
                                          </p:val>
                                        </p:tav>
                                      </p:tavLst>
                                    </p:anim>
                                    <p:anim calcmode="lin" valueType="num">
                                      <p:cBhvr>
                                        <p:cTn id="15" dur="500" fill="hold"/>
                                        <p:tgtEl>
                                          <p:spTgt spid="42"/>
                                        </p:tgtEl>
                                        <p:attrNameLst>
                                          <p:attrName>ppt_h</p:attrName>
                                        </p:attrNameLst>
                                      </p:cBhvr>
                                      <p:tavLst>
                                        <p:tav tm="0">
                                          <p:val>
                                            <p:fltVal val="0"/>
                                          </p:val>
                                        </p:tav>
                                        <p:tav tm="100000">
                                          <p:val>
                                            <p:strVal val="#ppt_h"/>
                                          </p:val>
                                        </p:tav>
                                      </p:tavLst>
                                    </p:anim>
                                    <p:anim calcmode="lin" valueType="num">
                                      <p:cBhvr>
                                        <p:cTn id="16" dur="500" fill="hold"/>
                                        <p:tgtEl>
                                          <p:spTgt spid="42"/>
                                        </p:tgtEl>
                                        <p:attrNameLst>
                                          <p:attrName>style.rotation</p:attrName>
                                        </p:attrNameLst>
                                      </p:cBhvr>
                                      <p:tavLst>
                                        <p:tav tm="0">
                                          <p:val>
                                            <p:fltVal val="90"/>
                                          </p:val>
                                        </p:tav>
                                        <p:tav tm="100000">
                                          <p:val>
                                            <p:fltVal val="0"/>
                                          </p:val>
                                        </p:tav>
                                      </p:tavLst>
                                    </p:anim>
                                    <p:animEffect transition="in" filter="fade">
                                      <p:cBhvr>
                                        <p:cTn id="17" dur="500"/>
                                        <p:tgtEl>
                                          <p:spTgt spid="4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34"/>
                    </p:tgtEl>
                  </p:cond>
                </p:stCondLst>
                <p:endSync evt="end" delay="0">
                  <p:rtn val="all"/>
                </p:endSync>
                <p:childTnLst>
                  <p:par>
                    <p:cTn id="22" fill="hold">
                      <p:stCondLst>
                        <p:cond delay="0"/>
                      </p:stCondLst>
                      <p:childTnLst>
                        <p:par>
                          <p:cTn id="23" fill="hold">
                            <p:stCondLst>
                              <p:cond delay="0"/>
                            </p:stCondLst>
                            <p:childTnLst>
                              <p:par>
                                <p:cTn id="24" presetID="10" presetClass="exit" presetSubtype="0" fill="hold" grpId="0" nodeType="afterEffect">
                                  <p:stCondLst>
                                    <p:cond delay="0"/>
                                  </p:stCondLst>
                                  <p:childTnLst>
                                    <p:animEffect transition="out" filter="fade">
                                      <p:cBhvr>
                                        <p:cTn id="25" dur="500"/>
                                        <p:tgtEl>
                                          <p:spTgt spid="34"/>
                                        </p:tgtEl>
                                      </p:cBhvr>
                                    </p:animEffect>
                                    <p:set>
                                      <p:cBhvr>
                                        <p:cTn id="26" dur="1" fill="hold">
                                          <p:stCondLst>
                                            <p:cond delay="499"/>
                                          </p:stCondLst>
                                        </p:cTn>
                                        <p:tgtEl>
                                          <p:spTgt spid="34"/>
                                        </p:tgtEl>
                                        <p:attrNameLst>
                                          <p:attrName>style.visibility</p:attrName>
                                        </p:attrNameLst>
                                      </p:cBhvr>
                                      <p:to>
                                        <p:strVal val="hidden"/>
                                      </p:to>
                                    </p:set>
                                  </p:childTnLst>
                                </p:cTn>
                              </p:par>
                              <p:par>
                                <p:cTn id="27" presetID="10"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par>
                                <p:cTn id="33" presetID="10" presetClass="exit" presetSubtype="0" fill="hold" nodeType="withEffect">
                                  <p:stCondLst>
                                    <p:cond delay="0"/>
                                  </p:stCondLst>
                                  <p:childTnLst>
                                    <p:animEffect transition="out" filter="fade">
                                      <p:cBhvr>
                                        <p:cTn id="34" dur="500"/>
                                        <p:tgtEl>
                                          <p:spTgt spid="42"/>
                                        </p:tgtEl>
                                      </p:cBhvr>
                                    </p:animEffect>
                                    <p:set>
                                      <p:cBhvr>
                                        <p:cTn id="35" dur="1" fill="hold">
                                          <p:stCondLst>
                                            <p:cond delay="499"/>
                                          </p:stCondLst>
                                        </p:cTn>
                                        <p:tgtEl>
                                          <p:spTgt spid="42"/>
                                        </p:tgtEl>
                                        <p:attrNameLst>
                                          <p:attrName>style.visibility</p:attrName>
                                        </p:attrNameLst>
                                      </p:cBhvr>
                                      <p:to>
                                        <p:strVal val="hidden"/>
                                      </p:to>
                                    </p:set>
                                  </p:childTnLst>
                                </p:cTn>
                              </p:par>
                              <p:par>
                                <p:cTn id="36" presetID="31" presetClass="entr" presetSubtype="0"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 calcmode="lin" valueType="num">
                                      <p:cBhvr>
                                        <p:cTn id="38" dur="500" fill="hold"/>
                                        <p:tgtEl>
                                          <p:spTgt spid="43"/>
                                        </p:tgtEl>
                                        <p:attrNameLst>
                                          <p:attrName>ppt_w</p:attrName>
                                        </p:attrNameLst>
                                      </p:cBhvr>
                                      <p:tavLst>
                                        <p:tav tm="0">
                                          <p:val>
                                            <p:fltVal val="0"/>
                                          </p:val>
                                        </p:tav>
                                        <p:tav tm="100000">
                                          <p:val>
                                            <p:strVal val="#ppt_w"/>
                                          </p:val>
                                        </p:tav>
                                      </p:tavLst>
                                    </p:anim>
                                    <p:anim calcmode="lin" valueType="num">
                                      <p:cBhvr>
                                        <p:cTn id="39" dur="500" fill="hold"/>
                                        <p:tgtEl>
                                          <p:spTgt spid="43"/>
                                        </p:tgtEl>
                                        <p:attrNameLst>
                                          <p:attrName>ppt_h</p:attrName>
                                        </p:attrNameLst>
                                      </p:cBhvr>
                                      <p:tavLst>
                                        <p:tav tm="0">
                                          <p:val>
                                            <p:fltVal val="0"/>
                                          </p:val>
                                        </p:tav>
                                        <p:tav tm="100000">
                                          <p:val>
                                            <p:strVal val="#ppt_h"/>
                                          </p:val>
                                        </p:tav>
                                      </p:tavLst>
                                    </p:anim>
                                    <p:anim calcmode="lin" valueType="num">
                                      <p:cBhvr>
                                        <p:cTn id="40" dur="500" fill="hold"/>
                                        <p:tgtEl>
                                          <p:spTgt spid="43"/>
                                        </p:tgtEl>
                                        <p:attrNameLst>
                                          <p:attrName>style.rotation</p:attrName>
                                        </p:attrNameLst>
                                      </p:cBhvr>
                                      <p:tavLst>
                                        <p:tav tm="0">
                                          <p:val>
                                            <p:fltVal val="90"/>
                                          </p:val>
                                        </p:tav>
                                        <p:tav tm="100000">
                                          <p:val>
                                            <p:fltVal val="0"/>
                                          </p:val>
                                        </p:tav>
                                      </p:tavLst>
                                    </p:anim>
                                    <p:animEffect transition="in" filter="fade">
                                      <p:cBhvr>
                                        <p:cTn id="41" dur="500"/>
                                        <p:tgtEl>
                                          <p:spTgt spid="43"/>
                                        </p:tgtEl>
                                      </p:cBhvr>
                                    </p:animEffect>
                                  </p:childTnLst>
                                </p:cTn>
                              </p:par>
                            </p:childTnLst>
                          </p:cTn>
                        </p:par>
                      </p:childTnLst>
                    </p:cTn>
                  </p:par>
                </p:childTnLst>
              </p:cTn>
              <p:nextCondLst>
                <p:cond evt="onClick" delay="0">
                  <p:tgtEl>
                    <p:spTgt spid="34"/>
                  </p:tgtEl>
                </p:cond>
              </p:nextCondLst>
            </p:seq>
          </p:childTnLst>
        </p:cTn>
      </p:par>
    </p:tnLst>
    <p:bldLst>
      <p:bldP spid="8" grpId="0" animBg="1"/>
      <p:bldP spid="21" grpId="0" animBg="1"/>
      <p:bldP spid="34" grpId="0" animBg="1"/>
      <p:bldP spid="5" grpId="0"/>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7A9B259-F629-84D0-C94E-0F41F47073AF}"/>
            </a:ext>
          </a:extLst>
        </p:cNvPr>
        <p:cNvGrpSpPr/>
        <p:nvPr/>
      </p:nvGrpSpPr>
      <p:grpSpPr>
        <a:xfrm>
          <a:off x="0" y="0"/>
          <a:ext cx="0" cy="0"/>
          <a:chOff x="0" y="0"/>
          <a:chExt cx="0" cy="0"/>
        </a:xfrm>
      </p:grpSpPr>
      <p:sp>
        <p:nvSpPr>
          <p:cNvPr id="8" name="background blue">
            <a:extLst>
              <a:ext uri="{FF2B5EF4-FFF2-40B4-BE49-F238E27FC236}">
                <a16:creationId xmlns:a16="http://schemas.microsoft.com/office/drawing/2014/main" xmlns="" id="{8F75A682-1EA0-8300-569E-F40C1476EF1C}"/>
              </a:ext>
            </a:extLst>
          </p:cNvPr>
          <p:cNvSpPr/>
          <p:nvPr/>
        </p:nvSpPr>
        <p:spPr>
          <a:xfrm>
            <a:off x="874597" y="3631138"/>
            <a:ext cx="7509601" cy="959439"/>
          </a:xfrm>
          <a:prstGeom prst="rect">
            <a:avLst/>
          </a:prstGeom>
          <a:solidFill>
            <a:srgbClr val="90C8E5">
              <a:alpha val="20000"/>
            </a:srgbClr>
          </a:solidFill>
          <a:ln w="25400">
            <a:noFill/>
          </a:ln>
        </p:spPr>
        <p:txBody>
          <a:bodyPr wrap="none" lIns="216000" tIns="216000" rIns="216000" bIns="216000">
            <a:noAutofit/>
          </a:bodyPr>
          <a:lstStyle/>
          <a:p>
            <a:pPr algn="ctr"/>
            <a:endParaRPr lang="en-GB" sz="1700" dirty="0">
              <a:latin typeface="Roboto" panose="02000000000000000000" pitchFamily="2" charset="0"/>
              <a:ea typeface="Roboto" panose="02000000000000000000" pitchFamily="2" charset="0"/>
            </a:endParaRPr>
          </a:p>
        </p:txBody>
      </p:sp>
      <p:sp>
        <p:nvSpPr>
          <p:cNvPr id="4" name="Title 3">
            <a:extLst>
              <a:ext uri="{FF2B5EF4-FFF2-40B4-BE49-F238E27FC236}">
                <a16:creationId xmlns:a16="http://schemas.microsoft.com/office/drawing/2014/main" xmlns="" id="{2CE37FAA-0406-1450-EBCB-4CC7B281D178}"/>
              </a:ext>
            </a:extLst>
          </p:cNvPr>
          <p:cNvSpPr>
            <a:spLocks noGrp="1"/>
          </p:cNvSpPr>
          <p:nvPr>
            <p:ph type="title"/>
          </p:nvPr>
        </p:nvSpPr>
        <p:spPr/>
        <p:txBody>
          <a:bodyPr/>
          <a:lstStyle/>
          <a:p>
            <a:r>
              <a:rPr lang="en-GB" dirty="0"/>
              <a:t>Fill the Gap</a:t>
            </a:r>
          </a:p>
        </p:txBody>
      </p:sp>
      <p:sp>
        <p:nvSpPr>
          <p:cNvPr id="21" name="Text">
            <a:extLst>
              <a:ext uri="{FF2B5EF4-FFF2-40B4-BE49-F238E27FC236}">
                <a16:creationId xmlns:a16="http://schemas.microsoft.com/office/drawing/2014/main" xmlns="" id="{C754ACF5-55E8-8AD7-1E8B-3AD9D6F14F9E}"/>
              </a:ext>
            </a:extLst>
          </p:cNvPr>
          <p:cNvSpPr/>
          <p:nvPr/>
        </p:nvSpPr>
        <p:spPr>
          <a:xfrm>
            <a:off x="919266" y="3672350"/>
            <a:ext cx="7464934" cy="959439"/>
          </a:xfrm>
          <a:prstGeom prst="rect">
            <a:avLst/>
          </a:prstGeom>
          <a:ln w="25400">
            <a:noFill/>
          </a:ln>
        </p:spPr>
        <p:txBody>
          <a:bodyPr wrap="square" lIns="216000" tIns="216000" rIns="216000" bIns="216000">
            <a:noAutofit/>
          </a:bodyPr>
          <a:lstStyle/>
          <a:p>
            <a:pPr algn="ctr"/>
            <a:r>
              <a:rPr lang="en-GB" sz="1700" dirty="0">
                <a:latin typeface="Roboto" panose="02000000000000000000" pitchFamily="2" charset="0"/>
                <a:ea typeface="Roboto" panose="02000000000000000000" pitchFamily="2" charset="0"/>
              </a:rPr>
              <a:t>The forest fires have been spreading rapidly this summer. </a:t>
            </a:r>
            <a:r>
              <a:rPr lang="en-GB" sz="1700" u="sng" dirty="0">
                <a:latin typeface="Roboto" panose="02000000000000000000" pitchFamily="2" charset="0"/>
                <a:ea typeface="Roboto" panose="02000000000000000000" pitchFamily="2" charset="0"/>
              </a:rPr>
              <a:t>                         </a:t>
            </a:r>
            <a:r>
              <a:rPr lang="en-GB" sz="1700" dirty="0">
                <a:latin typeface="Roboto" panose="02000000000000000000" pitchFamily="2" charset="0"/>
                <a:ea typeface="Roboto" panose="02000000000000000000" pitchFamily="2" charset="0"/>
              </a:rPr>
              <a:t>,</a:t>
            </a:r>
            <a:br>
              <a:rPr lang="en-GB" sz="1700" dirty="0">
                <a:latin typeface="Roboto" panose="02000000000000000000" pitchFamily="2" charset="0"/>
                <a:ea typeface="Roboto" panose="02000000000000000000" pitchFamily="2" charset="0"/>
              </a:rPr>
            </a:br>
            <a:r>
              <a:rPr lang="en-GB" sz="1700" dirty="0">
                <a:latin typeface="Roboto" panose="02000000000000000000" pitchFamily="2" charset="0"/>
                <a:ea typeface="Roboto" panose="02000000000000000000" pitchFamily="2" charset="0"/>
              </a:rPr>
              <a:t>many animals have lost their natural habitat.</a:t>
            </a:r>
          </a:p>
        </p:txBody>
      </p:sp>
      <p:sp>
        <p:nvSpPr>
          <p:cNvPr id="34" name="Google Shape;117;p20">
            <a:extLst>
              <a:ext uri="{FF2B5EF4-FFF2-40B4-BE49-F238E27FC236}">
                <a16:creationId xmlns:a16="http://schemas.microsoft.com/office/drawing/2014/main" xmlns="" id="{D9F17AFA-028D-10E8-DE85-F4C8903828EB}"/>
              </a:ext>
            </a:extLst>
          </p:cNvPr>
          <p:cNvSpPr/>
          <p:nvPr/>
        </p:nvSpPr>
        <p:spPr>
          <a:xfrm>
            <a:off x="3614550" y="5420525"/>
            <a:ext cx="1914900" cy="672300"/>
          </a:xfrm>
          <a:prstGeom prst="rect">
            <a:avLst/>
          </a:prstGeom>
          <a:solidFill>
            <a:srgbClr val="F08215"/>
          </a:solidFill>
          <a:ln w="9525" cap="flat" cmpd="sng">
            <a:noFill/>
            <a:prstDash val="solid"/>
            <a:round/>
            <a:headEnd type="none" w="sm" len="sm"/>
            <a:tailEnd type="none" w="sm" len="sm"/>
          </a:ln>
          <a:effectLst>
            <a:outerShdw dist="88665" dir="3240000" algn="ctr" rotWithShape="0">
              <a:srgbClr val="232321"/>
            </a:outerShdw>
          </a:effectLst>
        </p:spPr>
        <p:txBody>
          <a:bodyPr spcFirstLastPara="1" wrap="square" lIns="108000" tIns="108000" rIns="108000" bIns="108000" anchor="ctr" anchorCtr="0">
            <a:noAutofit/>
          </a:bodyPr>
          <a:lstStyle/>
          <a:p>
            <a:pPr marL="0" lvl="0" indent="0" algn="ctr" rtl="0">
              <a:spcBef>
                <a:spcPts val="0"/>
              </a:spcBef>
              <a:spcAft>
                <a:spcPts val="0"/>
              </a:spcAft>
              <a:buClr>
                <a:schemeClr val="dk1"/>
              </a:buClr>
              <a:buSzPts val="1100"/>
              <a:buFont typeface="Arial"/>
              <a:buNone/>
            </a:pPr>
            <a:r>
              <a:rPr lang="en-GB" b="1" dirty="0">
                <a:solidFill>
                  <a:schemeClr val="bg1"/>
                </a:solidFill>
                <a:latin typeface="Roboto" panose="02000000000000000000" pitchFamily="2" charset="0"/>
                <a:ea typeface="Roboto" panose="02000000000000000000" pitchFamily="2" charset="0"/>
              </a:rPr>
              <a:t>reveal answer</a:t>
            </a:r>
            <a:endParaRPr b="1" dirty="0">
              <a:solidFill>
                <a:schemeClr val="bg1"/>
              </a:solidFill>
              <a:latin typeface="Roboto" panose="02000000000000000000" pitchFamily="2" charset="0"/>
              <a:ea typeface="Roboto" panose="02000000000000000000" pitchFamily="2" charset="0"/>
            </a:endParaRPr>
          </a:p>
        </p:txBody>
      </p:sp>
      <p:sp>
        <p:nvSpPr>
          <p:cNvPr id="5" name="Text">
            <a:extLst>
              <a:ext uri="{FF2B5EF4-FFF2-40B4-BE49-F238E27FC236}">
                <a16:creationId xmlns:a16="http://schemas.microsoft.com/office/drawing/2014/main" xmlns="" id="{43CF2FA2-2696-CB95-8DDE-A258CB325B13}"/>
              </a:ext>
            </a:extLst>
          </p:cNvPr>
          <p:cNvSpPr/>
          <p:nvPr/>
        </p:nvSpPr>
        <p:spPr>
          <a:xfrm>
            <a:off x="6825183" y="3859171"/>
            <a:ext cx="1151450" cy="261610"/>
          </a:xfrm>
          <a:prstGeom prst="rect">
            <a:avLst/>
          </a:prstGeom>
        </p:spPr>
        <p:txBody>
          <a:bodyPr wrap="square" lIns="0" tIns="0" rIns="0" bIns="0">
            <a:spAutoFit/>
          </a:bodyPr>
          <a:lstStyle/>
          <a:p>
            <a:pPr algn="ctr"/>
            <a:r>
              <a:rPr lang="en-GB" sz="1700" b="1" dirty="0">
                <a:latin typeface="Roboto" panose="02000000000000000000" pitchFamily="2" charset="0"/>
                <a:ea typeface="Roboto" panose="02000000000000000000" pitchFamily="2" charset="0"/>
              </a:rPr>
              <a:t>As a result </a:t>
            </a:r>
          </a:p>
        </p:txBody>
      </p:sp>
      <p:sp>
        <p:nvSpPr>
          <p:cNvPr id="7" name="Text">
            <a:extLst>
              <a:ext uri="{FF2B5EF4-FFF2-40B4-BE49-F238E27FC236}">
                <a16:creationId xmlns:a16="http://schemas.microsoft.com/office/drawing/2014/main" xmlns="" id="{49DC3B5A-89F3-82ED-1895-4EC66264BADB}"/>
              </a:ext>
            </a:extLst>
          </p:cNvPr>
          <p:cNvSpPr/>
          <p:nvPr/>
        </p:nvSpPr>
        <p:spPr>
          <a:xfrm>
            <a:off x="874598" y="3651744"/>
            <a:ext cx="7509601" cy="959439"/>
          </a:xfrm>
          <a:prstGeom prst="rect">
            <a:avLst/>
          </a:prstGeom>
          <a:ln w="25400">
            <a:solidFill>
              <a:srgbClr val="90C8E5"/>
            </a:solidFill>
          </a:ln>
        </p:spPr>
        <p:txBody>
          <a:bodyPr wrap="none" lIns="216000" tIns="216000" rIns="216000" bIns="216000">
            <a:noAutofit/>
          </a:bodyPr>
          <a:lstStyle/>
          <a:p>
            <a:pPr algn="ctr"/>
            <a:endParaRPr lang="en-GB" sz="1700" dirty="0">
              <a:latin typeface="Roboto" panose="02000000000000000000" pitchFamily="2" charset="0"/>
              <a:ea typeface="Roboto" panose="02000000000000000000" pitchFamily="2" charset="0"/>
            </a:endParaRPr>
          </a:p>
        </p:txBody>
      </p:sp>
      <p:pic>
        <p:nvPicPr>
          <p:cNvPr id="43" name="Picture 42">
            <a:extLst>
              <a:ext uri="{FF2B5EF4-FFF2-40B4-BE49-F238E27FC236}">
                <a16:creationId xmlns:a16="http://schemas.microsoft.com/office/drawing/2014/main" xmlns="" id="{753B8F12-A072-0B72-7B85-E66BF3B890DF}"/>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7931965" y="4117786"/>
            <a:ext cx="585537" cy="591692"/>
          </a:xfrm>
          <a:prstGeom prst="rect">
            <a:avLst/>
          </a:prstGeom>
        </p:spPr>
      </p:pic>
      <p:pic>
        <p:nvPicPr>
          <p:cNvPr id="42" name="Picture 41">
            <a:extLst>
              <a:ext uri="{FF2B5EF4-FFF2-40B4-BE49-F238E27FC236}">
                <a16:creationId xmlns:a16="http://schemas.microsoft.com/office/drawing/2014/main" xmlns="" id="{76D2E7C1-9F8D-99F1-2006-59B4D4F539DD}"/>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rot="20492407">
            <a:off x="753026" y="3049519"/>
            <a:ext cx="376281" cy="707965"/>
          </a:xfrm>
          <a:prstGeom prst="rect">
            <a:avLst/>
          </a:prstGeom>
        </p:spPr>
      </p:pic>
      <p:pic>
        <p:nvPicPr>
          <p:cNvPr id="3" name="Picture 2">
            <a:extLst>
              <a:ext uri="{FF2B5EF4-FFF2-40B4-BE49-F238E27FC236}">
                <a16:creationId xmlns:a16="http://schemas.microsoft.com/office/drawing/2014/main" xmlns="" id="{D75CE93B-C8E3-51CC-F667-9C20E8C8FFB1}"/>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3436918" y="1623873"/>
            <a:ext cx="2270163" cy="1604972"/>
          </a:xfrm>
          <a:prstGeom prst="rect">
            <a:avLst/>
          </a:prstGeom>
        </p:spPr>
      </p:pic>
    </p:spTree>
    <p:extLst>
      <p:ext uri="{BB962C8B-B14F-4D97-AF65-F5344CB8AC3E}">
        <p14:creationId xmlns:p14="http://schemas.microsoft.com/office/powerpoint/2010/main" val="32404835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31" presetClass="entr" presetSubtype="0"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 calcmode="lin" valueType="num">
                                      <p:cBhvr>
                                        <p:cTn id="10" dur="500" fill="hold"/>
                                        <p:tgtEl>
                                          <p:spTgt spid="42"/>
                                        </p:tgtEl>
                                        <p:attrNameLst>
                                          <p:attrName>ppt_w</p:attrName>
                                        </p:attrNameLst>
                                      </p:cBhvr>
                                      <p:tavLst>
                                        <p:tav tm="0">
                                          <p:val>
                                            <p:fltVal val="0"/>
                                          </p:val>
                                        </p:tav>
                                        <p:tav tm="100000">
                                          <p:val>
                                            <p:strVal val="#ppt_w"/>
                                          </p:val>
                                        </p:tav>
                                      </p:tavLst>
                                    </p:anim>
                                    <p:anim calcmode="lin" valueType="num">
                                      <p:cBhvr>
                                        <p:cTn id="11" dur="500" fill="hold"/>
                                        <p:tgtEl>
                                          <p:spTgt spid="42"/>
                                        </p:tgtEl>
                                        <p:attrNameLst>
                                          <p:attrName>ppt_h</p:attrName>
                                        </p:attrNameLst>
                                      </p:cBhvr>
                                      <p:tavLst>
                                        <p:tav tm="0">
                                          <p:val>
                                            <p:fltVal val="0"/>
                                          </p:val>
                                        </p:tav>
                                        <p:tav tm="100000">
                                          <p:val>
                                            <p:strVal val="#ppt_h"/>
                                          </p:val>
                                        </p:tav>
                                      </p:tavLst>
                                    </p:anim>
                                    <p:anim calcmode="lin" valueType="num">
                                      <p:cBhvr>
                                        <p:cTn id="12" dur="500" fill="hold"/>
                                        <p:tgtEl>
                                          <p:spTgt spid="42"/>
                                        </p:tgtEl>
                                        <p:attrNameLst>
                                          <p:attrName>style.rotation</p:attrName>
                                        </p:attrNameLst>
                                      </p:cBhvr>
                                      <p:tavLst>
                                        <p:tav tm="0">
                                          <p:val>
                                            <p:fltVal val="90"/>
                                          </p:val>
                                        </p:tav>
                                        <p:tav tm="100000">
                                          <p:val>
                                            <p:fltVal val="0"/>
                                          </p:val>
                                        </p:tav>
                                      </p:tavLst>
                                    </p:anim>
                                    <p:animEffect transition="in" filter="fade">
                                      <p:cBhvr>
                                        <p:cTn id="13" dur="500"/>
                                        <p:tgtEl>
                                          <p:spTgt spid="4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4"/>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afterEffect">
                                  <p:stCondLst>
                                    <p:cond delay="0"/>
                                  </p:stCondLst>
                                  <p:childTnLst>
                                    <p:animEffect transition="out" filter="fade">
                                      <p:cBhvr>
                                        <p:cTn id="24" dur="500"/>
                                        <p:tgtEl>
                                          <p:spTgt spid="34"/>
                                        </p:tgtEl>
                                      </p:cBhvr>
                                    </p:animEffect>
                                    <p:set>
                                      <p:cBhvr>
                                        <p:cTn id="25" dur="1" fill="hold">
                                          <p:stCondLst>
                                            <p:cond delay="499"/>
                                          </p:stCondLst>
                                        </p:cTn>
                                        <p:tgtEl>
                                          <p:spTgt spid="34"/>
                                        </p:tgtEl>
                                        <p:attrNameLst>
                                          <p:attrName>style.visibility</p:attrName>
                                        </p:attrNameLst>
                                      </p:cBhvr>
                                      <p:to>
                                        <p:strVal val="hidden"/>
                                      </p:to>
                                    </p:set>
                                  </p:childTnLst>
                                </p:cTn>
                              </p:par>
                              <p:par>
                                <p:cTn id="26" presetID="10" presetClass="entr" presetSubtype="0"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par>
                                <p:cTn id="32" presetID="10" presetClass="exit" presetSubtype="0" fill="hold" nodeType="withEffect">
                                  <p:stCondLst>
                                    <p:cond delay="0"/>
                                  </p:stCondLst>
                                  <p:childTnLst>
                                    <p:animEffect transition="out" filter="fade">
                                      <p:cBhvr>
                                        <p:cTn id="33" dur="500"/>
                                        <p:tgtEl>
                                          <p:spTgt spid="42"/>
                                        </p:tgtEl>
                                      </p:cBhvr>
                                    </p:animEffect>
                                    <p:set>
                                      <p:cBhvr>
                                        <p:cTn id="34" dur="1" fill="hold">
                                          <p:stCondLst>
                                            <p:cond delay="499"/>
                                          </p:stCondLst>
                                        </p:cTn>
                                        <p:tgtEl>
                                          <p:spTgt spid="42"/>
                                        </p:tgtEl>
                                        <p:attrNameLst>
                                          <p:attrName>style.visibility</p:attrName>
                                        </p:attrNameLst>
                                      </p:cBhvr>
                                      <p:to>
                                        <p:strVal val="hidden"/>
                                      </p:to>
                                    </p:set>
                                  </p:childTnLst>
                                </p:cTn>
                              </p:par>
                              <p:par>
                                <p:cTn id="35" presetID="31" presetClass="entr" presetSubtype="0" fill="hold" nodeType="withEffect">
                                  <p:stCondLst>
                                    <p:cond delay="0"/>
                                  </p:stCondLst>
                                  <p:childTnLst>
                                    <p:set>
                                      <p:cBhvr>
                                        <p:cTn id="36" dur="1" fill="hold">
                                          <p:stCondLst>
                                            <p:cond delay="0"/>
                                          </p:stCondLst>
                                        </p:cTn>
                                        <p:tgtEl>
                                          <p:spTgt spid="43"/>
                                        </p:tgtEl>
                                        <p:attrNameLst>
                                          <p:attrName>style.visibility</p:attrName>
                                        </p:attrNameLst>
                                      </p:cBhvr>
                                      <p:to>
                                        <p:strVal val="visible"/>
                                      </p:to>
                                    </p:set>
                                    <p:anim calcmode="lin" valueType="num">
                                      <p:cBhvr>
                                        <p:cTn id="37" dur="500" fill="hold"/>
                                        <p:tgtEl>
                                          <p:spTgt spid="43"/>
                                        </p:tgtEl>
                                        <p:attrNameLst>
                                          <p:attrName>ppt_w</p:attrName>
                                        </p:attrNameLst>
                                      </p:cBhvr>
                                      <p:tavLst>
                                        <p:tav tm="0">
                                          <p:val>
                                            <p:fltVal val="0"/>
                                          </p:val>
                                        </p:tav>
                                        <p:tav tm="100000">
                                          <p:val>
                                            <p:strVal val="#ppt_w"/>
                                          </p:val>
                                        </p:tav>
                                      </p:tavLst>
                                    </p:anim>
                                    <p:anim calcmode="lin" valueType="num">
                                      <p:cBhvr>
                                        <p:cTn id="38" dur="500" fill="hold"/>
                                        <p:tgtEl>
                                          <p:spTgt spid="43"/>
                                        </p:tgtEl>
                                        <p:attrNameLst>
                                          <p:attrName>ppt_h</p:attrName>
                                        </p:attrNameLst>
                                      </p:cBhvr>
                                      <p:tavLst>
                                        <p:tav tm="0">
                                          <p:val>
                                            <p:fltVal val="0"/>
                                          </p:val>
                                        </p:tav>
                                        <p:tav tm="100000">
                                          <p:val>
                                            <p:strVal val="#ppt_h"/>
                                          </p:val>
                                        </p:tav>
                                      </p:tavLst>
                                    </p:anim>
                                    <p:anim calcmode="lin" valueType="num">
                                      <p:cBhvr>
                                        <p:cTn id="39" dur="500" fill="hold"/>
                                        <p:tgtEl>
                                          <p:spTgt spid="43"/>
                                        </p:tgtEl>
                                        <p:attrNameLst>
                                          <p:attrName>style.rotation</p:attrName>
                                        </p:attrNameLst>
                                      </p:cBhvr>
                                      <p:tavLst>
                                        <p:tav tm="0">
                                          <p:val>
                                            <p:fltVal val="90"/>
                                          </p:val>
                                        </p:tav>
                                        <p:tav tm="100000">
                                          <p:val>
                                            <p:fltVal val="0"/>
                                          </p:val>
                                        </p:tav>
                                      </p:tavLst>
                                    </p:anim>
                                    <p:animEffect transition="in" filter="fade">
                                      <p:cBhvr>
                                        <p:cTn id="40" dur="500"/>
                                        <p:tgtEl>
                                          <p:spTgt spid="43"/>
                                        </p:tgtEl>
                                      </p:cBhvr>
                                    </p:animEffect>
                                  </p:childTnLst>
                                </p:cTn>
                              </p:par>
                            </p:childTnLst>
                          </p:cTn>
                        </p:par>
                      </p:childTnLst>
                    </p:cTn>
                  </p:par>
                </p:childTnLst>
              </p:cTn>
              <p:nextCondLst>
                <p:cond evt="onClick" delay="0">
                  <p:tgtEl>
                    <p:spTgt spid="34"/>
                  </p:tgtEl>
                </p:cond>
              </p:nextCondLst>
            </p:seq>
          </p:childTnLst>
        </p:cTn>
      </p:par>
    </p:tnLst>
    <p:bldLst>
      <p:bldP spid="8" grpId="0" animBg="1"/>
      <p:bldP spid="21" grpId="0" animBg="1"/>
      <p:bldP spid="34" grpId="0" animBg="1"/>
      <p:bldP spid="5" grpId="0"/>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9645422-8386-B522-5D3E-AD0C44E5DA11}"/>
            </a:ext>
          </a:extLst>
        </p:cNvPr>
        <p:cNvGrpSpPr/>
        <p:nvPr/>
      </p:nvGrpSpPr>
      <p:grpSpPr>
        <a:xfrm>
          <a:off x="0" y="0"/>
          <a:ext cx="0" cy="0"/>
          <a:chOff x="0" y="0"/>
          <a:chExt cx="0" cy="0"/>
        </a:xfrm>
      </p:grpSpPr>
      <p:sp>
        <p:nvSpPr>
          <p:cNvPr id="8" name="background blue">
            <a:extLst>
              <a:ext uri="{FF2B5EF4-FFF2-40B4-BE49-F238E27FC236}">
                <a16:creationId xmlns:a16="http://schemas.microsoft.com/office/drawing/2014/main" xmlns="" id="{0276D09C-8F55-1582-E70A-CB63290E77F0}"/>
              </a:ext>
            </a:extLst>
          </p:cNvPr>
          <p:cNvSpPr/>
          <p:nvPr/>
        </p:nvSpPr>
        <p:spPr>
          <a:xfrm>
            <a:off x="1579710" y="3419471"/>
            <a:ext cx="5975050" cy="1212318"/>
          </a:xfrm>
          <a:prstGeom prst="rect">
            <a:avLst/>
          </a:prstGeom>
          <a:solidFill>
            <a:srgbClr val="90C8E5">
              <a:alpha val="20000"/>
            </a:srgbClr>
          </a:solidFill>
          <a:ln w="25400">
            <a:noFill/>
          </a:ln>
        </p:spPr>
        <p:txBody>
          <a:bodyPr wrap="none" lIns="216000" tIns="216000" rIns="216000" bIns="216000">
            <a:noAutofit/>
          </a:bodyPr>
          <a:lstStyle/>
          <a:p>
            <a:pPr algn="ctr"/>
            <a:endParaRPr lang="en-GB" sz="1700" dirty="0">
              <a:latin typeface="Roboto" panose="02000000000000000000" pitchFamily="2" charset="0"/>
              <a:ea typeface="Roboto" panose="02000000000000000000" pitchFamily="2" charset="0"/>
            </a:endParaRPr>
          </a:p>
        </p:txBody>
      </p:sp>
      <p:sp>
        <p:nvSpPr>
          <p:cNvPr id="4" name="Title 3">
            <a:extLst>
              <a:ext uri="{FF2B5EF4-FFF2-40B4-BE49-F238E27FC236}">
                <a16:creationId xmlns:a16="http://schemas.microsoft.com/office/drawing/2014/main" xmlns="" id="{7D55AE9C-2031-BCDE-B0D8-12B1333B0AA9}"/>
              </a:ext>
            </a:extLst>
          </p:cNvPr>
          <p:cNvSpPr>
            <a:spLocks noGrp="1"/>
          </p:cNvSpPr>
          <p:nvPr>
            <p:ph type="title"/>
          </p:nvPr>
        </p:nvSpPr>
        <p:spPr/>
        <p:txBody>
          <a:bodyPr/>
          <a:lstStyle/>
          <a:p>
            <a:r>
              <a:rPr lang="en-GB" dirty="0"/>
              <a:t>Fill the Gap</a:t>
            </a:r>
          </a:p>
        </p:txBody>
      </p:sp>
      <p:sp>
        <p:nvSpPr>
          <p:cNvPr id="21" name="Text">
            <a:extLst>
              <a:ext uri="{FF2B5EF4-FFF2-40B4-BE49-F238E27FC236}">
                <a16:creationId xmlns:a16="http://schemas.microsoft.com/office/drawing/2014/main" xmlns="" id="{BB34BFD3-45F0-2728-0BDD-D0C79971820A}"/>
              </a:ext>
            </a:extLst>
          </p:cNvPr>
          <p:cNvSpPr>
            <a:spLocks/>
          </p:cNvSpPr>
          <p:nvPr/>
        </p:nvSpPr>
        <p:spPr>
          <a:xfrm>
            <a:off x="1584474" y="3408494"/>
            <a:ext cx="5975051" cy="1221049"/>
          </a:xfrm>
          <a:prstGeom prst="rect">
            <a:avLst/>
          </a:prstGeom>
          <a:ln w="25400">
            <a:noFill/>
          </a:ln>
        </p:spPr>
        <p:txBody>
          <a:bodyPr wrap="square" lIns="216000" tIns="216000" rIns="216000" bIns="216000">
            <a:spAutoFit/>
          </a:bodyPr>
          <a:lstStyle/>
          <a:p>
            <a:r>
              <a:rPr lang="en-GB" sz="1700" u="sng" dirty="0">
                <a:latin typeface="Roboto" panose="02000000000000000000" pitchFamily="2" charset="0"/>
                <a:ea typeface="Roboto" panose="02000000000000000000" pitchFamily="2" charset="0"/>
              </a:rPr>
              <a:t>                               </a:t>
            </a:r>
            <a:r>
              <a:rPr lang="en-GB" sz="1700" dirty="0">
                <a:latin typeface="Roboto" panose="02000000000000000000" pitchFamily="2" charset="0"/>
                <a:ea typeface="Roboto" panose="02000000000000000000" pitchFamily="2" charset="0"/>
              </a:rPr>
              <a:t> saving money is important for the future. On the other hand, it can be difficult when there are so many daily expenses.</a:t>
            </a:r>
          </a:p>
        </p:txBody>
      </p:sp>
      <p:sp>
        <p:nvSpPr>
          <p:cNvPr id="34" name="Google Shape;117;p20">
            <a:extLst>
              <a:ext uri="{FF2B5EF4-FFF2-40B4-BE49-F238E27FC236}">
                <a16:creationId xmlns:a16="http://schemas.microsoft.com/office/drawing/2014/main" xmlns="" id="{B0C5CF08-9C1E-1E1D-6A98-EDF08AD462D8}"/>
              </a:ext>
            </a:extLst>
          </p:cNvPr>
          <p:cNvSpPr/>
          <p:nvPr/>
        </p:nvSpPr>
        <p:spPr>
          <a:xfrm>
            <a:off x="3614550" y="5420525"/>
            <a:ext cx="1914900" cy="672300"/>
          </a:xfrm>
          <a:prstGeom prst="rect">
            <a:avLst/>
          </a:prstGeom>
          <a:solidFill>
            <a:srgbClr val="F08215"/>
          </a:solidFill>
          <a:ln w="9525" cap="flat" cmpd="sng">
            <a:noFill/>
            <a:prstDash val="solid"/>
            <a:round/>
            <a:headEnd type="none" w="sm" len="sm"/>
            <a:tailEnd type="none" w="sm" len="sm"/>
          </a:ln>
          <a:effectLst>
            <a:outerShdw dist="88665" dir="3240000" algn="ctr" rotWithShape="0">
              <a:srgbClr val="232321"/>
            </a:outerShdw>
          </a:effectLst>
        </p:spPr>
        <p:txBody>
          <a:bodyPr spcFirstLastPara="1" wrap="square" lIns="108000" tIns="108000" rIns="108000" bIns="108000" anchor="ctr" anchorCtr="0">
            <a:noAutofit/>
          </a:bodyPr>
          <a:lstStyle/>
          <a:p>
            <a:pPr marL="0" lvl="0" indent="0" algn="ctr" rtl="0">
              <a:spcBef>
                <a:spcPts val="0"/>
              </a:spcBef>
              <a:spcAft>
                <a:spcPts val="0"/>
              </a:spcAft>
              <a:buClr>
                <a:schemeClr val="dk1"/>
              </a:buClr>
              <a:buSzPts val="1100"/>
              <a:buFont typeface="Arial"/>
              <a:buNone/>
            </a:pPr>
            <a:r>
              <a:rPr lang="en-GB" b="1" dirty="0">
                <a:solidFill>
                  <a:schemeClr val="bg1"/>
                </a:solidFill>
                <a:latin typeface="Roboto" panose="02000000000000000000" pitchFamily="2" charset="0"/>
                <a:ea typeface="Roboto" panose="02000000000000000000" pitchFamily="2" charset="0"/>
              </a:rPr>
              <a:t>reveal answer</a:t>
            </a:r>
            <a:endParaRPr b="1" dirty="0">
              <a:solidFill>
                <a:schemeClr val="bg1"/>
              </a:solidFill>
              <a:latin typeface="Roboto" panose="02000000000000000000" pitchFamily="2" charset="0"/>
              <a:ea typeface="Roboto" panose="02000000000000000000" pitchFamily="2" charset="0"/>
            </a:endParaRPr>
          </a:p>
        </p:txBody>
      </p:sp>
      <p:sp>
        <p:nvSpPr>
          <p:cNvPr id="5" name="Text">
            <a:extLst>
              <a:ext uri="{FF2B5EF4-FFF2-40B4-BE49-F238E27FC236}">
                <a16:creationId xmlns:a16="http://schemas.microsoft.com/office/drawing/2014/main" xmlns="" id="{5B8785AD-BDF0-3CBA-1275-1436A6576178}"/>
              </a:ext>
            </a:extLst>
          </p:cNvPr>
          <p:cNvSpPr/>
          <p:nvPr/>
        </p:nvSpPr>
        <p:spPr>
          <a:xfrm>
            <a:off x="1764926" y="3622093"/>
            <a:ext cx="1709924" cy="261610"/>
          </a:xfrm>
          <a:prstGeom prst="rect">
            <a:avLst/>
          </a:prstGeom>
        </p:spPr>
        <p:txBody>
          <a:bodyPr wrap="square" lIns="0" tIns="0" rIns="0" bIns="0">
            <a:spAutoFit/>
          </a:bodyPr>
          <a:lstStyle/>
          <a:p>
            <a:pPr algn="ctr"/>
            <a:r>
              <a:rPr lang="en-GB" sz="1700" b="1" dirty="0">
                <a:latin typeface="Roboto" panose="02000000000000000000" pitchFamily="2" charset="0"/>
                <a:ea typeface="Roboto" panose="02000000000000000000" pitchFamily="2" charset="0"/>
              </a:rPr>
              <a:t>On the one hand </a:t>
            </a:r>
          </a:p>
        </p:txBody>
      </p:sp>
      <p:sp>
        <p:nvSpPr>
          <p:cNvPr id="7" name="Text">
            <a:extLst>
              <a:ext uri="{FF2B5EF4-FFF2-40B4-BE49-F238E27FC236}">
                <a16:creationId xmlns:a16="http://schemas.microsoft.com/office/drawing/2014/main" xmlns="" id="{BE951C8F-F040-1014-4DFE-5CCCB50EC022}"/>
              </a:ext>
            </a:extLst>
          </p:cNvPr>
          <p:cNvSpPr/>
          <p:nvPr/>
        </p:nvSpPr>
        <p:spPr>
          <a:xfrm>
            <a:off x="1584475" y="3410740"/>
            <a:ext cx="5975050" cy="1221049"/>
          </a:xfrm>
          <a:prstGeom prst="rect">
            <a:avLst/>
          </a:prstGeom>
          <a:ln w="25400">
            <a:solidFill>
              <a:srgbClr val="90C8E5"/>
            </a:solidFill>
          </a:ln>
        </p:spPr>
        <p:txBody>
          <a:bodyPr wrap="none" lIns="216000" tIns="216000" rIns="216000" bIns="216000">
            <a:noAutofit/>
          </a:bodyPr>
          <a:lstStyle/>
          <a:p>
            <a:pPr algn="ctr"/>
            <a:endParaRPr lang="en-GB" sz="1700" dirty="0">
              <a:latin typeface="Roboto" panose="02000000000000000000" pitchFamily="2" charset="0"/>
              <a:ea typeface="Roboto" panose="02000000000000000000" pitchFamily="2" charset="0"/>
            </a:endParaRPr>
          </a:p>
        </p:txBody>
      </p:sp>
      <p:pic>
        <p:nvPicPr>
          <p:cNvPr id="43" name="Picture 42">
            <a:extLst>
              <a:ext uri="{FF2B5EF4-FFF2-40B4-BE49-F238E27FC236}">
                <a16:creationId xmlns:a16="http://schemas.microsoft.com/office/drawing/2014/main" xmlns="" id="{115796FF-82AF-9EBD-BE8E-825A78638352}"/>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7346428" y="3903169"/>
            <a:ext cx="585537" cy="591692"/>
          </a:xfrm>
          <a:prstGeom prst="rect">
            <a:avLst/>
          </a:prstGeom>
        </p:spPr>
      </p:pic>
      <p:pic>
        <p:nvPicPr>
          <p:cNvPr id="42" name="Picture 41">
            <a:extLst>
              <a:ext uri="{FF2B5EF4-FFF2-40B4-BE49-F238E27FC236}">
                <a16:creationId xmlns:a16="http://schemas.microsoft.com/office/drawing/2014/main" xmlns="" id="{DF2382DE-B1DD-1F6A-ED9F-F20A8724A643}"/>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rot="20492407">
            <a:off x="1423668" y="2816740"/>
            <a:ext cx="376281" cy="707965"/>
          </a:xfrm>
          <a:prstGeom prst="rect">
            <a:avLst/>
          </a:prstGeom>
        </p:spPr>
      </p:pic>
      <p:pic>
        <p:nvPicPr>
          <p:cNvPr id="3" name="Picture 2">
            <a:extLst>
              <a:ext uri="{FF2B5EF4-FFF2-40B4-BE49-F238E27FC236}">
                <a16:creationId xmlns:a16="http://schemas.microsoft.com/office/drawing/2014/main" xmlns="" id="{10E0DA07-0E00-2FE3-1141-1679CCDF07FC}"/>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3753689" y="1721080"/>
            <a:ext cx="1636621" cy="1438058"/>
          </a:xfrm>
          <a:prstGeom prst="rect">
            <a:avLst/>
          </a:prstGeom>
        </p:spPr>
      </p:pic>
    </p:spTree>
    <p:extLst>
      <p:ext uri="{BB962C8B-B14F-4D97-AF65-F5344CB8AC3E}">
        <p14:creationId xmlns:p14="http://schemas.microsoft.com/office/powerpoint/2010/main" val="2902563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31" presetClass="entr" presetSubtype="0"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 calcmode="lin" valueType="num">
                                      <p:cBhvr>
                                        <p:cTn id="10" dur="500" fill="hold"/>
                                        <p:tgtEl>
                                          <p:spTgt spid="42"/>
                                        </p:tgtEl>
                                        <p:attrNameLst>
                                          <p:attrName>ppt_w</p:attrName>
                                        </p:attrNameLst>
                                      </p:cBhvr>
                                      <p:tavLst>
                                        <p:tav tm="0">
                                          <p:val>
                                            <p:fltVal val="0"/>
                                          </p:val>
                                        </p:tav>
                                        <p:tav tm="100000">
                                          <p:val>
                                            <p:strVal val="#ppt_w"/>
                                          </p:val>
                                        </p:tav>
                                      </p:tavLst>
                                    </p:anim>
                                    <p:anim calcmode="lin" valueType="num">
                                      <p:cBhvr>
                                        <p:cTn id="11" dur="500" fill="hold"/>
                                        <p:tgtEl>
                                          <p:spTgt spid="42"/>
                                        </p:tgtEl>
                                        <p:attrNameLst>
                                          <p:attrName>ppt_h</p:attrName>
                                        </p:attrNameLst>
                                      </p:cBhvr>
                                      <p:tavLst>
                                        <p:tav tm="0">
                                          <p:val>
                                            <p:fltVal val="0"/>
                                          </p:val>
                                        </p:tav>
                                        <p:tav tm="100000">
                                          <p:val>
                                            <p:strVal val="#ppt_h"/>
                                          </p:val>
                                        </p:tav>
                                      </p:tavLst>
                                    </p:anim>
                                    <p:anim calcmode="lin" valueType="num">
                                      <p:cBhvr>
                                        <p:cTn id="12" dur="500" fill="hold"/>
                                        <p:tgtEl>
                                          <p:spTgt spid="42"/>
                                        </p:tgtEl>
                                        <p:attrNameLst>
                                          <p:attrName>style.rotation</p:attrName>
                                        </p:attrNameLst>
                                      </p:cBhvr>
                                      <p:tavLst>
                                        <p:tav tm="0">
                                          <p:val>
                                            <p:fltVal val="90"/>
                                          </p:val>
                                        </p:tav>
                                        <p:tav tm="100000">
                                          <p:val>
                                            <p:fltVal val="0"/>
                                          </p:val>
                                        </p:tav>
                                      </p:tavLst>
                                    </p:anim>
                                    <p:animEffect transition="in" filter="fade">
                                      <p:cBhvr>
                                        <p:cTn id="13" dur="500"/>
                                        <p:tgtEl>
                                          <p:spTgt spid="4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4"/>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afterEffect">
                                  <p:stCondLst>
                                    <p:cond delay="0"/>
                                  </p:stCondLst>
                                  <p:childTnLst>
                                    <p:animEffect transition="out" filter="fade">
                                      <p:cBhvr>
                                        <p:cTn id="24" dur="500"/>
                                        <p:tgtEl>
                                          <p:spTgt spid="34"/>
                                        </p:tgtEl>
                                      </p:cBhvr>
                                    </p:animEffect>
                                    <p:set>
                                      <p:cBhvr>
                                        <p:cTn id="25" dur="1" fill="hold">
                                          <p:stCondLst>
                                            <p:cond delay="499"/>
                                          </p:stCondLst>
                                        </p:cTn>
                                        <p:tgtEl>
                                          <p:spTgt spid="34"/>
                                        </p:tgtEl>
                                        <p:attrNameLst>
                                          <p:attrName>style.visibility</p:attrName>
                                        </p:attrNameLst>
                                      </p:cBhvr>
                                      <p:to>
                                        <p:strVal val="hidden"/>
                                      </p:to>
                                    </p:set>
                                  </p:childTnLst>
                                </p:cTn>
                              </p:par>
                              <p:par>
                                <p:cTn id="26" presetID="10" presetClass="entr" presetSubtype="0"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par>
                                <p:cTn id="32" presetID="10" presetClass="exit" presetSubtype="0" fill="hold" nodeType="withEffect">
                                  <p:stCondLst>
                                    <p:cond delay="0"/>
                                  </p:stCondLst>
                                  <p:childTnLst>
                                    <p:animEffect transition="out" filter="fade">
                                      <p:cBhvr>
                                        <p:cTn id="33" dur="500"/>
                                        <p:tgtEl>
                                          <p:spTgt spid="42"/>
                                        </p:tgtEl>
                                      </p:cBhvr>
                                    </p:animEffect>
                                    <p:set>
                                      <p:cBhvr>
                                        <p:cTn id="34" dur="1" fill="hold">
                                          <p:stCondLst>
                                            <p:cond delay="499"/>
                                          </p:stCondLst>
                                        </p:cTn>
                                        <p:tgtEl>
                                          <p:spTgt spid="42"/>
                                        </p:tgtEl>
                                        <p:attrNameLst>
                                          <p:attrName>style.visibility</p:attrName>
                                        </p:attrNameLst>
                                      </p:cBhvr>
                                      <p:to>
                                        <p:strVal val="hidden"/>
                                      </p:to>
                                    </p:set>
                                  </p:childTnLst>
                                </p:cTn>
                              </p:par>
                              <p:par>
                                <p:cTn id="35" presetID="31" presetClass="entr" presetSubtype="0" fill="hold" nodeType="withEffect">
                                  <p:stCondLst>
                                    <p:cond delay="0"/>
                                  </p:stCondLst>
                                  <p:childTnLst>
                                    <p:set>
                                      <p:cBhvr>
                                        <p:cTn id="36" dur="1" fill="hold">
                                          <p:stCondLst>
                                            <p:cond delay="0"/>
                                          </p:stCondLst>
                                        </p:cTn>
                                        <p:tgtEl>
                                          <p:spTgt spid="43"/>
                                        </p:tgtEl>
                                        <p:attrNameLst>
                                          <p:attrName>style.visibility</p:attrName>
                                        </p:attrNameLst>
                                      </p:cBhvr>
                                      <p:to>
                                        <p:strVal val="visible"/>
                                      </p:to>
                                    </p:set>
                                    <p:anim calcmode="lin" valueType="num">
                                      <p:cBhvr>
                                        <p:cTn id="37" dur="500" fill="hold"/>
                                        <p:tgtEl>
                                          <p:spTgt spid="43"/>
                                        </p:tgtEl>
                                        <p:attrNameLst>
                                          <p:attrName>ppt_w</p:attrName>
                                        </p:attrNameLst>
                                      </p:cBhvr>
                                      <p:tavLst>
                                        <p:tav tm="0">
                                          <p:val>
                                            <p:fltVal val="0"/>
                                          </p:val>
                                        </p:tav>
                                        <p:tav tm="100000">
                                          <p:val>
                                            <p:strVal val="#ppt_w"/>
                                          </p:val>
                                        </p:tav>
                                      </p:tavLst>
                                    </p:anim>
                                    <p:anim calcmode="lin" valueType="num">
                                      <p:cBhvr>
                                        <p:cTn id="38" dur="500" fill="hold"/>
                                        <p:tgtEl>
                                          <p:spTgt spid="43"/>
                                        </p:tgtEl>
                                        <p:attrNameLst>
                                          <p:attrName>ppt_h</p:attrName>
                                        </p:attrNameLst>
                                      </p:cBhvr>
                                      <p:tavLst>
                                        <p:tav tm="0">
                                          <p:val>
                                            <p:fltVal val="0"/>
                                          </p:val>
                                        </p:tav>
                                        <p:tav tm="100000">
                                          <p:val>
                                            <p:strVal val="#ppt_h"/>
                                          </p:val>
                                        </p:tav>
                                      </p:tavLst>
                                    </p:anim>
                                    <p:anim calcmode="lin" valueType="num">
                                      <p:cBhvr>
                                        <p:cTn id="39" dur="500" fill="hold"/>
                                        <p:tgtEl>
                                          <p:spTgt spid="43"/>
                                        </p:tgtEl>
                                        <p:attrNameLst>
                                          <p:attrName>style.rotation</p:attrName>
                                        </p:attrNameLst>
                                      </p:cBhvr>
                                      <p:tavLst>
                                        <p:tav tm="0">
                                          <p:val>
                                            <p:fltVal val="90"/>
                                          </p:val>
                                        </p:tav>
                                        <p:tav tm="100000">
                                          <p:val>
                                            <p:fltVal val="0"/>
                                          </p:val>
                                        </p:tav>
                                      </p:tavLst>
                                    </p:anim>
                                    <p:animEffect transition="in" filter="fade">
                                      <p:cBhvr>
                                        <p:cTn id="40" dur="500"/>
                                        <p:tgtEl>
                                          <p:spTgt spid="43"/>
                                        </p:tgtEl>
                                      </p:cBhvr>
                                    </p:animEffect>
                                  </p:childTnLst>
                                </p:cTn>
                              </p:par>
                            </p:childTnLst>
                          </p:cTn>
                        </p:par>
                      </p:childTnLst>
                    </p:cTn>
                  </p:par>
                </p:childTnLst>
              </p:cTn>
              <p:nextCondLst>
                <p:cond evt="onClick" delay="0">
                  <p:tgtEl>
                    <p:spTgt spid="34"/>
                  </p:tgtEl>
                </p:cond>
              </p:nextCondLst>
            </p:seq>
          </p:childTnLst>
        </p:cTn>
      </p:par>
    </p:tnLst>
    <p:bldLst>
      <p:bldP spid="8" grpId="0" animBg="1"/>
      <p:bldP spid="21" grpId="0" animBg="1"/>
      <p:bldP spid="34" grpId="0" animBg="1"/>
      <p:bldP spid="5" grpId="0"/>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F8B9041-BB62-8A71-32A0-7210D531D62C}"/>
            </a:ext>
          </a:extLst>
        </p:cNvPr>
        <p:cNvGrpSpPr/>
        <p:nvPr/>
      </p:nvGrpSpPr>
      <p:grpSpPr>
        <a:xfrm>
          <a:off x="0" y="0"/>
          <a:ext cx="0" cy="0"/>
          <a:chOff x="0" y="0"/>
          <a:chExt cx="0" cy="0"/>
        </a:xfrm>
      </p:grpSpPr>
      <p:sp>
        <p:nvSpPr>
          <p:cNvPr id="8" name="background blue">
            <a:extLst>
              <a:ext uri="{FF2B5EF4-FFF2-40B4-BE49-F238E27FC236}">
                <a16:creationId xmlns:a16="http://schemas.microsoft.com/office/drawing/2014/main" xmlns="" id="{A21C3588-8A8D-7F2D-D91D-94095B82A2E5}"/>
              </a:ext>
            </a:extLst>
          </p:cNvPr>
          <p:cNvSpPr/>
          <p:nvPr/>
        </p:nvSpPr>
        <p:spPr>
          <a:xfrm>
            <a:off x="1579710" y="3153860"/>
            <a:ext cx="5975050" cy="1212318"/>
          </a:xfrm>
          <a:prstGeom prst="rect">
            <a:avLst/>
          </a:prstGeom>
          <a:solidFill>
            <a:srgbClr val="90C8E5">
              <a:alpha val="20000"/>
            </a:srgbClr>
          </a:solidFill>
          <a:ln w="25400">
            <a:noFill/>
          </a:ln>
        </p:spPr>
        <p:txBody>
          <a:bodyPr wrap="none" lIns="216000" tIns="216000" rIns="216000" bIns="216000">
            <a:noAutofit/>
          </a:bodyPr>
          <a:lstStyle/>
          <a:p>
            <a:pPr algn="ctr"/>
            <a:endParaRPr lang="en-GB" sz="1700" dirty="0">
              <a:latin typeface="Roboto" panose="02000000000000000000" pitchFamily="2" charset="0"/>
              <a:ea typeface="Roboto" panose="02000000000000000000" pitchFamily="2" charset="0"/>
            </a:endParaRPr>
          </a:p>
        </p:txBody>
      </p:sp>
      <p:sp>
        <p:nvSpPr>
          <p:cNvPr id="4" name="Title 3">
            <a:extLst>
              <a:ext uri="{FF2B5EF4-FFF2-40B4-BE49-F238E27FC236}">
                <a16:creationId xmlns:a16="http://schemas.microsoft.com/office/drawing/2014/main" xmlns="" id="{FD9B7BBB-03A8-4E6D-EFBF-5C0852E962D7}"/>
              </a:ext>
            </a:extLst>
          </p:cNvPr>
          <p:cNvSpPr>
            <a:spLocks noGrp="1"/>
          </p:cNvSpPr>
          <p:nvPr>
            <p:ph type="title"/>
          </p:nvPr>
        </p:nvSpPr>
        <p:spPr/>
        <p:txBody>
          <a:bodyPr/>
          <a:lstStyle/>
          <a:p>
            <a:r>
              <a:rPr lang="en-GB" dirty="0"/>
              <a:t>Fill the Gap</a:t>
            </a:r>
          </a:p>
        </p:txBody>
      </p:sp>
      <p:sp>
        <p:nvSpPr>
          <p:cNvPr id="21" name="Text">
            <a:extLst>
              <a:ext uri="{FF2B5EF4-FFF2-40B4-BE49-F238E27FC236}">
                <a16:creationId xmlns:a16="http://schemas.microsoft.com/office/drawing/2014/main" xmlns="" id="{5248B497-FD85-27F5-001E-1B8C7E8F0876}"/>
              </a:ext>
            </a:extLst>
          </p:cNvPr>
          <p:cNvSpPr/>
          <p:nvPr/>
        </p:nvSpPr>
        <p:spPr>
          <a:xfrm>
            <a:off x="1584474" y="3145129"/>
            <a:ext cx="5975051" cy="1221049"/>
          </a:xfrm>
          <a:prstGeom prst="rect">
            <a:avLst/>
          </a:prstGeom>
          <a:ln w="25400">
            <a:noFill/>
          </a:ln>
        </p:spPr>
        <p:txBody>
          <a:bodyPr wrap="square" lIns="216000" tIns="216000" rIns="216000" bIns="216000">
            <a:spAutoFit/>
          </a:bodyPr>
          <a:lstStyle/>
          <a:p>
            <a:r>
              <a:rPr lang="en-GB" sz="1700" dirty="0">
                <a:latin typeface="Roboto" panose="02000000000000000000" pitchFamily="2" charset="0"/>
                <a:ea typeface="Roboto" panose="02000000000000000000" pitchFamily="2" charset="0"/>
              </a:rPr>
              <a:t>People are becoming more aware of the benefits of healthy eating. </a:t>
            </a:r>
            <a:r>
              <a:rPr lang="en-GB" sz="1700" u="sng" dirty="0">
                <a:latin typeface="Roboto" panose="02000000000000000000" pitchFamily="2" charset="0"/>
                <a:ea typeface="Roboto" panose="02000000000000000000" pitchFamily="2" charset="0"/>
              </a:rPr>
              <a:t>                            </a:t>
            </a:r>
            <a:r>
              <a:rPr lang="en-GB" sz="1700" dirty="0">
                <a:latin typeface="Roboto" panose="02000000000000000000" pitchFamily="2" charset="0"/>
                <a:ea typeface="Roboto" panose="02000000000000000000" pitchFamily="2" charset="0"/>
              </a:rPr>
              <a:t>, many restaurants now offer more nutritious menu options.</a:t>
            </a:r>
          </a:p>
        </p:txBody>
      </p:sp>
      <p:sp>
        <p:nvSpPr>
          <p:cNvPr id="34" name="Google Shape;117;p20">
            <a:extLst>
              <a:ext uri="{FF2B5EF4-FFF2-40B4-BE49-F238E27FC236}">
                <a16:creationId xmlns:a16="http://schemas.microsoft.com/office/drawing/2014/main" xmlns="" id="{0A1C1B5D-CFD6-6658-40D3-AA71C67245FF}"/>
              </a:ext>
            </a:extLst>
          </p:cNvPr>
          <p:cNvSpPr/>
          <p:nvPr/>
        </p:nvSpPr>
        <p:spPr>
          <a:xfrm>
            <a:off x="3614550" y="5420525"/>
            <a:ext cx="1914900" cy="672300"/>
          </a:xfrm>
          <a:prstGeom prst="rect">
            <a:avLst/>
          </a:prstGeom>
          <a:solidFill>
            <a:srgbClr val="F08215"/>
          </a:solidFill>
          <a:ln w="9525" cap="flat" cmpd="sng">
            <a:noFill/>
            <a:prstDash val="solid"/>
            <a:round/>
            <a:headEnd type="none" w="sm" len="sm"/>
            <a:tailEnd type="none" w="sm" len="sm"/>
          </a:ln>
          <a:effectLst>
            <a:outerShdw dist="88665" dir="3240000" algn="ctr" rotWithShape="0">
              <a:srgbClr val="232321"/>
            </a:outerShdw>
          </a:effectLst>
        </p:spPr>
        <p:txBody>
          <a:bodyPr spcFirstLastPara="1" wrap="square" lIns="108000" tIns="108000" rIns="108000" bIns="108000" anchor="ctr" anchorCtr="0">
            <a:noAutofit/>
          </a:bodyPr>
          <a:lstStyle/>
          <a:p>
            <a:pPr marL="0" lvl="0" indent="0" algn="ctr" rtl="0">
              <a:spcBef>
                <a:spcPts val="0"/>
              </a:spcBef>
              <a:spcAft>
                <a:spcPts val="0"/>
              </a:spcAft>
              <a:buClr>
                <a:schemeClr val="dk1"/>
              </a:buClr>
              <a:buSzPts val="1100"/>
              <a:buFont typeface="Arial"/>
              <a:buNone/>
            </a:pPr>
            <a:r>
              <a:rPr lang="en-GB" b="1" dirty="0">
                <a:solidFill>
                  <a:schemeClr val="bg1"/>
                </a:solidFill>
                <a:latin typeface="Roboto" panose="02000000000000000000" pitchFamily="2" charset="0"/>
                <a:ea typeface="Roboto" panose="02000000000000000000" pitchFamily="2" charset="0"/>
              </a:rPr>
              <a:t>reveal answer</a:t>
            </a:r>
            <a:endParaRPr b="1" dirty="0">
              <a:solidFill>
                <a:schemeClr val="bg1"/>
              </a:solidFill>
              <a:latin typeface="Roboto" panose="02000000000000000000" pitchFamily="2" charset="0"/>
              <a:ea typeface="Roboto" panose="02000000000000000000" pitchFamily="2" charset="0"/>
            </a:endParaRPr>
          </a:p>
        </p:txBody>
      </p:sp>
      <p:sp>
        <p:nvSpPr>
          <p:cNvPr id="5" name="Text">
            <a:extLst>
              <a:ext uri="{FF2B5EF4-FFF2-40B4-BE49-F238E27FC236}">
                <a16:creationId xmlns:a16="http://schemas.microsoft.com/office/drawing/2014/main" xmlns="" id="{947767BF-753E-395B-811D-D49A311D20EE}"/>
              </a:ext>
            </a:extLst>
          </p:cNvPr>
          <p:cNvSpPr/>
          <p:nvPr/>
        </p:nvSpPr>
        <p:spPr>
          <a:xfrm>
            <a:off x="3242432" y="3624848"/>
            <a:ext cx="1494668" cy="261610"/>
          </a:xfrm>
          <a:prstGeom prst="rect">
            <a:avLst/>
          </a:prstGeom>
        </p:spPr>
        <p:txBody>
          <a:bodyPr wrap="square" lIns="0" tIns="0" rIns="0" bIns="0">
            <a:spAutoFit/>
          </a:bodyPr>
          <a:lstStyle/>
          <a:p>
            <a:pPr algn="ctr"/>
            <a:r>
              <a:rPr lang="en-GB" sz="1700" b="1" dirty="0">
                <a:latin typeface="Roboto" panose="02000000000000000000" pitchFamily="2" charset="0"/>
                <a:ea typeface="Roboto" panose="02000000000000000000" pitchFamily="2" charset="0"/>
              </a:rPr>
              <a:t>Furthermore</a:t>
            </a:r>
          </a:p>
        </p:txBody>
      </p:sp>
      <p:sp>
        <p:nvSpPr>
          <p:cNvPr id="7" name="Text">
            <a:extLst>
              <a:ext uri="{FF2B5EF4-FFF2-40B4-BE49-F238E27FC236}">
                <a16:creationId xmlns:a16="http://schemas.microsoft.com/office/drawing/2014/main" xmlns="" id="{8BF304E5-2624-9041-B962-A9451C61EB27}"/>
              </a:ext>
            </a:extLst>
          </p:cNvPr>
          <p:cNvSpPr/>
          <p:nvPr/>
        </p:nvSpPr>
        <p:spPr>
          <a:xfrm>
            <a:off x="1584475" y="3145129"/>
            <a:ext cx="5975050" cy="1221049"/>
          </a:xfrm>
          <a:prstGeom prst="rect">
            <a:avLst/>
          </a:prstGeom>
          <a:ln w="25400">
            <a:solidFill>
              <a:srgbClr val="90C8E5"/>
            </a:solidFill>
          </a:ln>
        </p:spPr>
        <p:txBody>
          <a:bodyPr wrap="none" lIns="216000" tIns="216000" rIns="216000" bIns="216000">
            <a:noAutofit/>
          </a:bodyPr>
          <a:lstStyle/>
          <a:p>
            <a:pPr algn="ctr"/>
            <a:endParaRPr lang="en-GB" sz="1700" dirty="0">
              <a:latin typeface="Roboto" panose="02000000000000000000" pitchFamily="2" charset="0"/>
              <a:ea typeface="Roboto" panose="02000000000000000000" pitchFamily="2" charset="0"/>
            </a:endParaRPr>
          </a:p>
        </p:txBody>
      </p:sp>
      <p:pic>
        <p:nvPicPr>
          <p:cNvPr id="42" name="Picture 41">
            <a:extLst>
              <a:ext uri="{FF2B5EF4-FFF2-40B4-BE49-F238E27FC236}">
                <a16:creationId xmlns:a16="http://schemas.microsoft.com/office/drawing/2014/main" xmlns="" id="{9338C4FD-06E1-8387-2875-EEA2D02D2CEC}"/>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rot="20492407">
            <a:off x="1396332" y="2874328"/>
            <a:ext cx="376281" cy="707965"/>
          </a:xfrm>
          <a:prstGeom prst="rect">
            <a:avLst/>
          </a:prstGeom>
        </p:spPr>
      </p:pic>
      <p:pic>
        <p:nvPicPr>
          <p:cNvPr id="43" name="Picture 42">
            <a:extLst>
              <a:ext uri="{FF2B5EF4-FFF2-40B4-BE49-F238E27FC236}">
                <a16:creationId xmlns:a16="http://schemas.microsoft.com/office/drawing/2014/main" xmlns="" id="{8EE6CD2F-24CC-8DF4-96EC-84FB29D3EA00}"/>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7346428" y="3933404"/>
            <a:ext cx="585537" cy="591692"/>
          </a:xfrm>
          <a:prstGeom prst="rect">
            <a:avLst/>
          </a:prstGeom>
        </p:spPr>
      </p:pic>
      <p:pic>
        <p:nvPicPr>
          <p:cNvPr id="3" name="Picture 2">
            <a:extLst>
              <a:ext uri="{FF2B5EF4-FFF2-40B4-BE49-F238E27FC236}">
                <a16:creationId xmlns:a16="http://schemas.microsoft.com/office/drawing/2014/main" xmlns="" id="{F1013ADD-F1F9-709A-216F-32F3AC3B0D4D}"/>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3748924" y="1576904"/>
            <a:ext cx="1636621" cy="1215715"/>
          </a:xfrm>
          <a:prstGeom prst="rect">
            <a:avLst/>
          </a:prstGeom>
        </p:spPr>
      </p:pic>
    </p:spTree>
    <p:extLst>
      <p:ext uri="{BB962C8B-B14F-4D97-AF65-F5344CB8AC3E}">
        <p14:creationId xmlns:p14="http://schemas.microsoft.com/office/powerpoint/2010/main" val="31648677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31" presetClass="entr" presetSubtype="0"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 calcmode="lin" valueType="num">
                                      <p:cBhvr>
                                        <p:cTn id="10" dur="500" fill="hold"/>
                                        <p:tgtEl>
                                          <p:spTgt spid="42"/>
                                        </p:tgtEl>
                                        <p:attrNameLst>
                                          <p:attrName>ppt_w</p:attrName>
                                        </p:attrNameLst>
                                      </p:cBhvr>
                                      <p:tavLst>
                                        <p:tav tm="0">
                                          <p:val>
                                            <p:fltVal val="0"/>
                                          </p:val>
                                        </p:tav>
                                        <p:tav tm="100000">
                                          <p:val>
                                            <p:strVal val="#ppt_w"/>
                                          </p:val>
                                        </p:tav>
                                      </p:tavLst>
                                    </p:anim>
                                    <p:anim calcmode="lin" valueType="num">
                                      <p:cBhvr>
                                        <p:cTn id="11" dur="500" fill="hold"/>
                                        <p:tgtEl>
                                          <p:spTgt spid="42"/>
                                        </p:tgtEl>
                                        <p:attrNameLst>
                                          <p:attrName>ppt_h</p:attrName>
                                        </p:attrNameLst>
                                      </p:cBhvr>
                                      <p:tavLst>
                                        <p:tav tm="0">
                                          <p:val>
                                            <p:fltVal val="0"/>
                                          </p:val>
                                        </p:tav>
                                        <p:tav tm="100000">
                                          <p:val>
                                            <p:strVal val="#ppt_h"/>
                                          </p:val>
                                        </p:tav>
                                      </p:tavLst>
                                    </p:anim>
                                    <p:anim calcmode="lin" valueType="num">
                                      <p:cBhvr>
                                        <p:cTn id="12" dur="500" fill="hold"/>
                                        <p:tgtEl>
                                          <p:spTgt spid="42"/>
                                        </p:tgtEl>
                                        <p:attrNameLst>
                                          <p:attrName>style.rotation</p:attrName>
                                        </p:attrNameLst>
                                      </p:cBhvr>
                                      <p:tavLst>
                                        <p:tav tm="0">
                                          <p:val>
                                            <p:fltVal val="90"/>
                                          </p:val>
                                        </p:tav>
                                        <p:tav tm="100000">
                                          <p:val>
                                            <p:fltVal val="0"/>
                                          </p:val>
                                        </p:tav>
                                      </p:tavLst>
                                    </p:anim>
                                    <p:animEffect transition="in" filter="fade">
                                      <p:cBhvr>
                                        <p:cTn id="13" dur="500"/>
                                        <p:tgtEl>
                                          <p:spTgt spid="4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4"/>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afterEffect">
                                  <p:stCondLst>
                                    <p:cond delay="0"/>
                                  </p:stCondLst>
                                  <p:childTnLst>
                                    <p:animEffect transition="out" filter="fade">
                                      <p:cBhvr>
                                        <p:cTn id="24" dur="500"/>
                                        <p:tgtEl>
                                          <p:spTgt spid="34"/>
                                        </p:tgtEl>
                                      </p:cBhvr>
                                    </p:animEffect>
                                    <p:set>
                                      <p:cBhvr>
                                        <p:cTn id="25" dur="1" fill="hold">
                                          <p:stCondLst>
                                            <p:cond delay="499"/>
                                          </p:stCondLst>
                                        </p:cTn>
                                        <p:tgtEl>
                                          <p:spTgt spid="34"/>
                                        </p:tgtEl>
                                        <p:attrNameLst>
                                          <p:attrName>style.visibility</p:attrName>
                                        </p:attrNameLst>
                                      </p:cBhvr>
                                      <p:to>
                                        <p:strVal val="hidden"/>
                                      </p:to>
                                    </p:set>
                                  </p:childTnLst>
                                </p:cTn>
                              </p:par>
                              <p:par>
                                <p:cTn id="26" presetID="10" presetClass="entr" presetSubtype="0"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par>
                                <p:cTn id="32" presetID="10" presetClass="exit" presetSubtype="0" fill="hold" nodeType="withEffect">
                                  <p:stCondLst>
                                    <p:cond delay="0"/>
                                  </p:stCondLst>
                                  <p:childTnLst>
                                    <p:animEffect transition="out" filter="fade">
                                      <p:cBhvr>
                                        <p:cTn id="33" dur="500"/>
                                        <p:tgtEl>
                                          <p:spTgt spid="42"/>
                                        </p:tgtEl>
                                      </p:cBhvr>
                                    </p:animEffect>
                                    <p:set>
                                      <p:cBhvr>
                                        <p:cTn id="34" dur="1" fill="hold">
                                          <p:stCondLst>
                                            <p:cond delay="499"/>
                                          </p:stCondLst>
                                        </p:cTn>
                                        <p:tgtEl>
                                          <p:spTgt spid="42"/>
                                        </p:tgtEl>
                                        <p:attrNameLst>
                                          <p:attrName>style.visibility</p:attrName>
                                        </p:attrNameLst>
                                      </p:cBhvr>
                                      <p:to>
                                        <p:strVal val="hidden"/>
                                      </p:to>
                                    </p:set>
                                  </p:childTnLst>
                                </p:cTn>
                              </p:par>
                              <p:par>
                                <p:cTn id="35" presetID="31" presetClass="entr" presetSubtype="0" fill="hold" nodeType="withEffect">
                                  <p:stCondLst>
                                    <p:cond delay="0"/>
                                  </p:stCondLst>
                                  <p:childTnLst>
                                    <p:set>
                                      <p:cBhvr>
                                        <p:cTn id="36" dur="1" fill="hold">
                                          <p:stCondLst>
                                            <p:cond delay="0"/>
                                          </p:stCondLst>
                                        </p:cTn>
                                        <p:tgtEl>
                                          <p:spTgt spid="43"/>
                                        </p:tgtEl>
                                        <p:attrNameLst>
                                          <p:attrName>style.visibility</p:attrName>
                                        </p:attrNameLst>
                                      </p:cBhvr>
                                      <p:to>
                                        <p:strVal val="visible"/>
                                      </p:to>
                                    </p:set>
                                    <p:anim calcmode="lin" valueType="num">
                                      <p:cBhvr>
                                        <p:cTn id="37" dur="500" fill="hold"/>
                                        <p:tgtEl>
                                          <p:spTgt spid="43"/>
                                        </p:tgtEl>
                                        <p:attrNameLst>
                                          <p:attrName>ppt_w</p:attrName>
                                        </p:attrNameLst>
                                      </p:cBhvr>
                                      <p:tavLst>
                                        <p:tav tm="0">
                                          <p:val>
                                            <p:fltVal val="0"/>
                                          </p:val>
                                        </p:tav>
                                        <p:tav tm="100000">
                                          <p:val>
                                            <p:strVal val="#ppt_w"/>
                                          </p:val>
                                        </p:tav>
                                      </p:tavLst>
                                    </p:anim>
                                    <p:anim calcmode="lin" valueType="num">
                                      <p:cBhvr>
                                        <p:cTn id="38" dur="500" fill="hold"/>
                                        <p:tgtEl>
                                          <p:spTgt spid="43"/>
                                        </p:tgtEl>
                                        <p:attrNameLst>
                                          <p:attrName>ppt_h</p:attrName>
                                        </p:attrNameLst>
                                      </p:cBhvr>
                                      <p:tavLst>
                                        <p:tav tm="0">
                                          <p:val>
                                            <p:fltVal val="0"/>
                                          </p:val>
                                        </p:tav>
                                        <p:tav tm="100000">
                                          <p:val>
                                            <p:strVal val="#ppt_h"/>
                                          </p:val>
                                        </p:tav>
                                      </p:tavLst>
                                    </p:anim>
                                    <p:anim calcmode="lin" valueType="num">
                                      <p:cBhvr>
                                        <p:cTn id="39" dur="500" fill="hold"/>
                                        <p:tgtEl>
                                          <p:spTgt spid="43"/>
                                        </p:tgtEl>
                                        <p:attrNameLst>
                                          <p:attrName>style.rotation</p:attrName>
                                        </p:attrNameLst>
                                      </p:cBhvr>
                                      <p:tavLst>
                                        <p:tav tm="0">
                                          <p:val>
                                            <p:fltVal val="90"/>
                                          </p:val>
                                        </p:tav>
                                        <p:tav tm="100000">
                                          <p:val>
                                            <p:fltVal val="0"/>
                                          </p:val>
                                        </p:tav>
                                      </p:tavLst>
                                    </p:anim>
                                    <p:animEffect transition="in" filter="fade">
                                      <p:cBhvr>
                                        <p:cTn id="40" dur="500"/>
                                        <p:tgtEl>
                                          <p:spTgt spid="43"/>
                                        </p:tgtEl>
                                      </p:cBhvr>
                                    </p:animEffect>
                                  </p:childTnLst>
                                </p:cTn>
                              </p:par>
                            </p:childTnLst>
                          </p:cTn>
                        </p:par>
                      </p:childTnLst>
                    </p:cTn>
                  </p:par>
                </p:childTnLst>
              </p:cTn>
              <p:nextCondLst>
                <p:cond evt="onClick" delay="0">
                  <p:tgtEl>
                    <p:spTgt spid="34"/>
                  </p:tgtEl>
                </p:cond>
              </p:nextCondLst>
            </p:seq>
          </p:childTnLst>
        </p:cTn>
      </p:par>
    </p:tnLst>
    <p:bldLst>
      <p:bldP spid="8" grpId="0" animBg="1"/>
      <p:bldP spid="21" grpId="0" animBg="1"/>
      <p:bldP spid="34" grpId="0" animBg="1"/>
      <p:bldP spid="5" grpId="0"/>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DD05A0D-70C6-32FC-1E37-4E26C4EFE201}"/>
            </a:ext>
          </a:extLst>
        </p:cNvPr>
        <p:cNvGrpSpPr/>
        <p:nvPr/>
      </p:nvGrpSpPr>
      <p:grpSpPr>
        <a:xfrm>
          <a:off x="0" y="0"/>
          <a:ext cx="0" cy="0"/>
          <a:chOff x="0" y="0"/>
          <a:chExt cx="0" cy="0"/>
        </a:xfrm>
      </p:grpSpPr>
      <p:sp>
        <p:nvSpPr>
          <p:cNvPr id="8" name="background blue">
            <a:extLst>
              <a:ext uri="{FF2B5EF4-FFF2-40B4-BE49-F238E27FC236}">
                <a16:creationId xmlns:a16="http://schemas.microsoft.com/office/drawing/2014/main" xmlns="" id="{90CCDD5B-2BCB-BE85-3BB7-5C2712DE6A76}"/>
              </a:ext>
            </a:extLst>
          </p:cNvPr>
          <p:cNvSpPr/>
          <p:nvPr/>
        </p:nvSpPr>
        <p:spPr>
          <a:xfrm>
            <a:off x="1579710" y="2479178"/>
            <a:ext cx="5975050" cy="1212318"/>
          </a:xfrm>
          <a:prstGeom prst="rect">
            <a:avLst/>
          </a:prstGeom>
          <a:solidFill>
            <a:srgbClr val="90C8E5">
              <a:alpha val="20000"/>
            </a:srgbClr>
          </a:solidFill>
          <a:ln w="25400">
            <a:noFill/>
          </a:ln>
        </p:spPr>
        <p:txBody>
          <a:bodyPr wrap="none" lIns="216000" tIns="216000" rIns="216000" bIns="216000">
            <a:noAutofit/>
          </a:bodyPr>
          <a:lstStyle/>
          <a:p>
            <a:pPr algn="ctr"/>
            <a:endParaRPr lang="en-GB" sz="1700" dirty="0">
              <a:latin typeface="Roboto" panose="02000000000000000000" pitchFamily="2" charset="0"/>
              <a:ea typeface="Roboto" panose="02000000000000000000" pitchFamily="2" charset="0"/>
            </a:endParaRPr>
          </a:p>
        </p:txBody>
      </p:sp>
      <p:sp>
        <p:nvSpPr>
          <p:cNvPr id="4" name="Title 3">
            <a:extLst>
              <a:ext uri="{FF2B5EF4-FFF2-40B4-BE49-F238E27FC236}">
                <a16:creationId xmlns:a16="http://schemas.microsoft.com/office/drawing/2014/main" xmlns="" id="{404AD9F6-3510-7F98-033F-4CCDA4A9B1D4}"/>
              </a:ext>
            </a:extLst>
          </p:cNvPr>
          <p:cNvSpPr>
            <a:spLocks noGrp="1"/>
          </p:cNvSpPr>
          <p:nvPr>
            <p:ph type="title"/>
          </p:nvPr>
        </p:nvSpPr>
        <p:spPr/>
        <p:txBody>
          <a:bodyPr/>
          <a:lstStyle/>
          <a:p>
            <a:r>
              <a:rPr lang="en-GB" dirty="0"/>
              <a:t>Fill the Gap</a:t>
            </a:r>
          </a:p>
        </p:txBody>
      </p:sp>
      <p:sp>
        <p:nvSpPr>
          <p:cNvPr id="21" name="Text">
            <a:extLst>
              <a:ext uri="{FF2B5EF4-FFF2-40B4-BE49-F238E27FC236}">
                <a16:creationId xmlns:a16="http://schemas.microsoft.com/office/drawing/2014/main" xmlns="" id="{8FB5792E-ED29-0702-F471-2E657A106525}"/>
              </a:ext>
            </a:extLst>
          </p:cNvPr>
          <p:cNvSpPr/>
          <p:nvPr/>
        </p:nvSpPr>
        <p:spPr>
          <a:xfrm>
            <a:off x="1584474" y="2470447"/>
            <a:ext cx="5975051" cy="1221049"/>
          </a:xfrm>
          <a:prstGeom prst="rect">
            <a:avLst/>
          </a:prstGeom>
          <a:ln w="25400">
            <a:noFill/>
          </a:ln>
        </p:spPr>
        <p:txBody>
          <a:bodyPr wrap="square" lIns="216000" tIns="216000" rIns="216000" bIns="216000">
            <a:spAutoFit/>
          </a:bodyPr>
          <a:lstStyle/>
          <a:p>
            <a:r>
              <a:rPr lang="en-GB" sz="1700" dirty="0">
                <a:latin typeface="Roboto" panose="02000000000000000000" pitchFamily="2" charset="0"/>
                <a:ea typeface="Roboto" panose="02000000000000000000" pitchFamily="2" charset="0"/>
              </a:rPr>
              <a:t>He joined several clubs to meet new people and make friends in his new city. </a:t>
            </a:r>
            <a:r>
              <a:rPr lang="en-GB" sz="1700" u="sng" dirty="0">
                <a:latin typeface="Roboto" panose="02000000000000000000" pitchFamily="2" charset="0"/>
                <a:ea typeface="Roboto" panose="02000000000000000000" pitchFamily="2" charset="0"/>
              </a:rPr>
              <a:t>                              </a:t>
            </a:r>
            <a:r>
              <a:rPr lang="en-GB" sz="1700" dirty="0">
                <a:latin typeface="Roboto" panose="02000000000000000000" pitchFamily="2" charset="0"/>
                <a:ea typeface="Roboto" panose="02000000000000000000" pitchFamily="2" charset="0"/>
              </a:rPr>
              <a:t>, he felt lonely and found it difficult to adapt.</a:t>
            </a:r>
          </a:p>
        </p:txBody>
      </p:sp>
      <p:sp>
        <p:nvSpPr>
          <p:cNvPr id="34" name="Google Shape;117;p20">
            <a:extLst>
              <a:ext uri="{FF2B5EF4-FFF2-40B4-BE49-F238E27FC236}">
                <a16:creationId xmlns:a16="http://schemas.microsoft.com/office/drawing/2014/main" xmlns="" id="{0E7BDB2F-BED1-C5F9-736C-42E660D8264A}"/>
              </a:ext>
            </a:extLst>
          </p:cNvPr>
          <p:cNvSpPr/>
          <p:nvPr/>
        </p:nvSpPr>
        <p:spPr>
          <a:xfrm>
            <a:off x="3614550" y="5420525"/>
            <a:ext cx="1914900" cy="672300"/>
          </a:xfrm>
          <a:prstGeom prst="rect">
            <a:avLst/>
          </a:prstGeom>
          <a:solidFill>
            <a:srgbClr val="F08215"/>
          </a:solidFill>
          <a:ln w="9525" cap="flat" cmpd="sng">
            <a:noFill/>
            <a:prstDash val="solid"/>
            <a:round/>
            <a:headEnd type="none" w="sm" len="sm"/>
            <a:tailEnd type="none" w="sm" len="sm"/>
          </a:ln>
          <a:effectLst>
            <a:outerShdw dist="88665" dir="3240000" algn="ctr" rotWithShape="0">
              <a:srgbClr val="232321"/>
            </a:outerShdw>
          </a:effectLst>
        </p:spPr>
        <p:txBody>
          <a:bodyPr spcFirstLastPara="1" wrap="square" lIns="108000" tIns="108000" rIns="108000" bIns="108000" anchor="ctr" anchorCtr="0">
            <a:noAutofit/>
          </a:bodyPr>
          <a:lstStyle/>
          <a:p>
            <a:pPr marL="0" lvl="0" indent="0" algn="ctr" rtl="0">
              <a:spcBef>
                <a:spcPts val="0"/>
              </a:spcBef>
              <a:spcAft>
                <a:spcPts val="0"/>
              </a:spcAft>
              <a:buClr>
                <a:schemeClr val="dk1"/>
              </a:buClr>
              <a:buSzPts val="1100"/>
              <a:buFont typeface="Arial"/>
              <a:buNone/>
            </a:pPr>
            <a:r>
              <a:rPr lang="en-GB" b="1" dirty="0">
                <a:solidFill>
                  <a:schemeClr val="bg1"/>
                </a:solidFill>
                <a:latin typeface="Roboto" panose="02000000000000000000" pitchFamily="2" charset="0"/>
                <a:ea typeface="Roboto" panose="02000000000000000000" pitchFamily="2" charset="0"/>
              </a:rPr>
              <a:t>reveal answer</a:t>
            </a:r>
            <a:endParaRPr b="1" dirty="0">
              <a:solidFill>
                <a:schemeClr val="bg1"/>
              </a:solidFill>
              <a:latin typeface="Roboto" panose="02000000000000000000" pitchFamily="2" charset="0"/>
              <a:ea typeface="Roboto" panose="02000000000000000000" pitchFamily="2" charset="0"/>
            </a:endParaRPr>
          </a:p>
        </p:txBody>
      </p:sp>
      <p:sp>
        <p:nvSpPr>
          <p:cNvPr id="45" name="Oval 44">
            <a:hlinkClick r:id="rId2" action="ppaction://hlinksldjump"/>
            <a:extLst>
              <a:ext uri="{FF2B5EF4-FFF2-40B4-BE49-F238E27FC236}">
                <a16:creationId xmlns:a16="http://schemas.microsoft.com/office/drawing/2014/main" xmlns="" id="{1552BD22-7315-3E3B-B4CA-188FE3D85B76}"/>
              </a:ext>
            </a:extLst>
          </p:cNvPr>
          <p:cNvSpPr/>
          <p:nvPr/>
        </p:nvSpPr>
        <p:spPr>
          <a:xfrm>
            <a:off x="733514" y="734837"/>
            <a:ext cx="608908" cy="611501"/>
          </a:xfrm>
          <a:prstGeom prst="ellipse">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5" name="Text">
            <a:extLst>
              <a:ext uri="{FF2B5EF4-FFF2-40B4-BE49-F238E27FC236}">
                <a16:creationId xmlns:a16="http://schemas.microsoft.com/office/drawing/2014/main" xmlns="" id="{10EA0DA5-0962-467E-BBE6-A98AA2CE371B}"/>
              </a:ext>
            </a:extLst>
          </p:cNvPr>
          <p:cNvSpPr/>
          <p:nvPr/>
        </p:nvSpPr>
        <p:spPr>
          <a:xfrm>
            <a:off x="3974542" y="2952152"/>
            <a:ext cx="1481324" cy="261610"/>
          </a:xfrm>
          <a:prstGeom prst="rect">
            <a:avLst/>
          </a:prstGeom>
        </p:spPr>
        <p:txBody>
          <a:bodyPr wrap="square" lIns="0" tIns="0" rIns="0" bIns="0">
            <a:spAutoFit/>
          </a:bodyPr>
          <a:lstStyle/>
          <a:p>
            <a:pPr algn="ctr"/>
            <a:r>
              <a:rPr lang="en-GB" sz="1700" b="1" dirty="0">
                <a:latin typeface="Roboto" panose="02000000000000000000" pitchFamily="2" charset="0"/>
                <a:ea typeface="Roboto" panose="02000000000000000000" pitchFamily="2" charset="0"/>
              </a:rPr>
              <a:t>Nevertheless</a:t>
            </a:r>
            <a:endParaRPr lang="en-GB" sz="1700" dirty="0">
              <a:latin typeface="Roboto" panose="02000000000000000000" pitchFamily="2" charset="0"/>
              <a:ea typeface="Roboto" panose="02000000000000000000" pitchFamily="2" charset="0"/>
            </a:endParaRPr>
          </a:p>
        </p:txBody>
      </p:sp>
      <p:sp>
        <p:nvSpPr>
          <p:cNvPr id="7" name="Text">
            <a:extLst>
              <a:ext uri="{FF2B5EF4-FFF2-40B4-BE49-F238E27FC236}">
                <a16:creationId xmlns:a16="http://schemas.microsoft.com/office/drawing/2014/main" xmlns="" id="{F2888763-76A2-BA19-2D1D-1B0FFC5F284A}"/>
              </a:ext>
            </a:extLst>
          </p:cNvPr>
          <p:cNvSpPr/>
          <p:nvPr/>
        </p:nvSpPr>
        <p:spPr>
          <a:xfrm>
            <a:off x="1584475" y="2470447"/>
            <a:ext cx="5975050" cy="1221049"/>
          </a:xfrm>
          <a:prstGeom prst="rect">
            <a:avLst/>
          </a:prstGeom>
          <a:ln w="25400">
            <a:solidFill>
              <a:srgbClr val="90C8E5"/>
            </a:solidFill>
          </a:ln>
        </p:spPr>
        <p:txBody>
          <a:bodyPr wrap="none" lIns="216000" tIns="216000" rIns="216000" bIns="216000">
            <a:noAutofit/>
          </a:bodyPr>
          <a:lstStyle/>
          <a:p>
            <a:pPr algn="ctr"/>
            <a:endParaRPr lang="en-GB" sz="1700" dirty="0">
              <a:latin typeface="Roboto" panose="02000000000000000000" pitchFamily="2" charset="0"/>
              <a:ea typeface="Roboto" panose="02000000000000000000" pitchFamily="2" charset="0"/>
            </a:endParaRPr>
          </a:p>
        </p:txBody>
      </p:sp>
      <p:pic>
        <p:nvPicPr>
          <p:cNvPr id="42" name="Picture 41">
            <a:extLst>
              <a:ext uri="{FF2B5EF4-FFF2-40B4-BE49-F238E27FC236}">
                <a16:creationId xmlns:a16="http://schemas.microsoft.com/office/drawing/2014/main" xmlns="" id="{265630AD-2858-A79E-D86D-1F53874AEB32}"/>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rot="20492407">
            <a:off x="1444826" y="2065511"/>
            <a:ext cx="376281" cy="707965"/>
          </a:xfrm>
          <a:prstGeom prst="rect">
            <a:avLst/>
          </a:prstGeom>
        </p:spPr>
      </p:pic>
      <p:pic>
        <p:nvPicPr>
          <p:cNvPr id="43" name="Picture 42">
            <a:extLst>
              <a:ext uri="{FF2B5EF4-FFF2-40B4-BE49-F238E27FC236}">
                <a16:creationId xmlns:a16="http://schemas.microsoft.com/office/drawing/2014/main" xmlns="" id="{F3956DF3-7324-EFAF-53DA-1E11F5D7CF50}"/>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7346428" y="3258722"/>
            <a:ext cx="585537" cy="591692"/>
          </a:xfrm>
          <a:prstGeom prst="rect">
            <a:avLst/>
          </a:prstGeom>
        </p:spPr>
      </p:pic>
      <p:pic>
        <p:nvPicPr>
          <p:cNvPr id="3" name="Picture 2">
            <a:extLst>
              <a:ext uri="{FF2B5EF4-FFF2-40B4-BE49-F238E27FC236}">
                <a16:creationId xmlns:a16="http://schemas.microsoft.com/office/drawing/2014/main" xmlns="" id="{C03EB252-073A-6BA4-C851-2CADCEA7A84D}"/>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133586" y="3408528"/>
            <a:ext cx="2817185" cy="7411250"/>
          </a:xfrm>
          <a:prstGeom prst="rect">
            <a:avLst/>
          </a:prstGeom>
        </p:spPr>
      </p:pic>
    </p:spTree>
    <p:extLst>
      <p:ext uri="{BB962C8B-B14F-4D97-AF65-F5344CB8AC3E}">
        <p14:creationId xmlns:p14="http://schemas.microsoft.com/office/powerpoint/2010/main" val="37949829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31" presetClass="entr" presetSubtype="0"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 calcmode="lin" valueType="num">
                                      <p:cBhvr>
                                        <p:cTn id="10" dur="500" fill="hold"/>
                                        <p:tgtEl>
                                          <p:spTgt spid="42"/>
                                        </p:tgtEl>
                                        <p:attrNameLst>
                                          <p:attrName>ppt_w</p:attrName>
                                        </p:attrNameLst>
                                      </p:cBhvr>
                                      <p:tavLst>
                                        <p:tav tm="0">
                                          <p:val>
                                            <p:fltVal val="0"/>
                                          </p:val>
                                        </p:tav>
                                        <p:tav tm="100000">
                                          <p:val>
                                            <p:strVal val="#ppt_w"/>
                                          </p:val>
                                        </p:tav>
                                      </p:tavLst>
                                    </p:anim>
                                    <p:anim calcmode="lin" valueType="num">
                                      <p:cBhvr>
                                        <p:cTn id="11" dur="500" fill="hold"/>
                                        <p:tgtEl>
                                          <p:spTgt spid="42"/>
                                        </p:tgtEl>
                                        <p:attrNameLst>
                                          <p:attrName>ppt_h</p:attrName>
                                        </p:attrNameLst>
                                      </p:cBhvr>
                                      <p:tavLst>
                                        <p:tav tm="0">
                                          <p:val>
                                            <p:fltVal val="0"/>
                                          </p:val>
                                        </p:tav>
                                        <p:tav tm="100000">
                                          <p:val>
                                            <p:strVal val="#ppt_h"/>
                                          </p:val>
                                        </p:tav>
                                      </p:tavLst>
                                    </p:anim>
                                    <p:anim calcmode="lin" valueType="num">
                                      <p:cBhvr>
                                        <p:cTn id="12" dur="500" fill="hold"/>
                                        <p:tgtEl>
                                          <p:spTgt spid="42"/>
                                        </p:tgtEl>
                                        <p:attrNameLst>
                                          <p:attrName>style.rotation</p:attrName>
                                        </p:attrNameLst>
                                      </p:cBhvr>
                                      <p:tavLst>
                                        <p:tav tm="0">
                                          <p:val>
                                            <p:fltVal val="90"/>
                                          </p:val>
                                        </p:tav>
                                        <p:tav tm="100000">
                                          <p:val>
                                            <p:fltVal val="0"/>
                                          </p:val>
                                        </p:tav>
                                      </p:tavLst>
                                    </p:anim>
                                    <p:animEffect transition="in" filter="fade">
                                      <p:cBhvr>
                                        <p:cTn id="13" dur="500"/>
                                        <p:tgtEl>
                                          <p:spTgt spid="4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4"/>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afterEffect">
                                  <p:stCondLst>
                                    <p:cond delay="0"/>
                                  </p:stCondLst>
                                  <p:childTnLst>
                                    <p:animEffect transition="out" filter="fade">
                                      <p:cBhvr>
                                        <p:cTn id="24" dur="500"/>
                                        <p:tgtEl>
                                          <p:spTgt spid="34"/>
                                        </p:tgtEl>
                                      </p:cBhvr>
                                    </p:animEffect>
                                    <p:set>
                                      <p:cBhvr>
                                        <p:cTn id="25" dur="1" fill="hold">
                                          <p:stCondLst>
                                            <p:cond delay="499"/>
                                          </p:stCondLst>
                                        </p:cTn>
                                        <p:tgtEl>
                                          <p:spTgt spid="34"/>
                                        </p:tgtEl>
                                        <p:attrNameLst>
                                          <p:attrName>style.visibility</p:attrName>
                                        </p:attrNameLst>
                                      </p:cBhvr>
                                      <p:to>
                                        <p:strVal val="hidden"/>
                                      </p:to>
                                    </p:set>
                                  </p:childTnLst>
                                </p:cTn>
                              </p:par>
                              <p:par>
                                <p:cTn id="26" presetID="10" presetClass="entr" presetSubtype="0"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par>
                                <p:cTn id="32" presetID="10" presetClass="exit" presetSubtype="0" fill="hold" nodeType="withEffect">
                                  <p:stCondLst>
                                    <p:cond delay="0"/>
                                  </p:stCondLst>
                                  <p:childTnLst>
                                    <p:animEffect transition="out" filter="fade">
                                      <p:cBhvr>
                                        <p:cTn id="33" dur="500"/>
                                        <p:tgtEl>
                                          <p:spTgt spid="42"/>
                                        </p:tgtEl>
                                      </p:cBhvr>
                                    </p:animEffect>
                                    <p:set>
                                      <p:cBhvr>
                                        <p:cTn id="34" dur="1" fill="hold">
                                          <p:stCondLst>
                                            <p:cond delay="499"/>
                                          </p:stCondLst>
                                        </p:cTn>
                                        <p:tgtEl>
                                          <p:spTgt spid="42"/>
                                        </p:tgtEl>
                                        <p:attrNameLst>
                                          <p:attrName>style.visibility</p:attrName>
                                        </p:attrNameLst>
                                      </p:cBhvr>
                                      <p:to>
                                        <p:strVal val="hidden"/>
                                      </p:to>
                                    </p:set>
                                  </p:childTnLst>
                                </p:cTn>
                              </p:par>
                              <p:par>
                                <p:cTn id="35" presetID="31" presetClass="entr" presetSubtype="0" fill="hold" nodeType="withEffect">
                                  <p:stCondLst>
                                    <p:cond delay="0"/>
                                  </p:stCondLst>
                                  <p:childTnLst>
                                    <p:set>
                                      <p:cBhvr>
                                        <p:cTn id="36" dur="1" fill="hold">
                                          <p:stCondLst>
                                            <p:cond delay="0"/>
                                          </p:stCondLst>
                                        </p:cTn>
                                        <p:tgtEl>
                                          <p:spTgt spid="43"/>
                                        </p:tgtEl>
                                        <p:attrNameLst>
                                          <p:attrName>style.visibility</p:attrName>
                                        </p:attrNameLst>
                                      </p:cBhvr>
                                      <p:to>
                                        <p:strVal val="visible"/>
                                      </p:to>
                                    </p:set>
                                    <p:anim calcmode="lin" valueType="num">
                                      <p:cBhvr>
                                        <p:cTn id="37" dur="500" fill="hold"/>
                                        <p:tgtEl>
                                          <p:spTgt spid="43"/>
                                        </p:tgtEl>
                                        <p:attrNameLst>
                                          <p:attrName>ppt_w</p:attrName>
                                        </p:attrNameLst>
                                      </p:cBhvr>
                                      <p:tavLst>
                                        <p:tav tm="0">
                                          <p:val>
                                            <p:fltVal val="0"/>
                                          </p:val>
                                        </p:tav>
                                        <p:tav tm="100000">
                                          <p:val>
                                            <p:strVal val="#ppt_w"/>
                                          </p:val>
                                        </p:tav>
                                      </p:tavLst>
                                    </p:anim>
                                    <p:anim calcmode="lin" valueType="num">
                                      <p:cBhvr>
                                        <p:cTn id="38" dur="500" fill="hold"/>
                                        <p:tgtEl>
                                          <p:spTgt spid="43"/>
                                        </p:tgtEl>
                                        <p:attrNameLst>
                                          <p:attrName>ppt_h</p:attrName>
                                        </p:attrNameLst>
                                      </p:cBhvr>
                                      <p:tavLst>
                                        <p:tav tm="0">
                                          <p:val>
                                            <p:fltVal val="0"/>
                                          </p:val>
                                        </p:tav>
                                        <p:tav tm="100000">
                                          <p:val>
                                            <p:strVal val="#ppt_h"/>
                                          </p:val>
                                        </p:tav>
                                      </p:tavLst>
                                    </p:anim>
                                    <p:anim calcmode="lin" valueType="num">
                                      <p:cBhvr>
                                        <p:cTn id="39" dur="500" fill="hold"/>
                                        <p:tgtEl>
                                          <p:spTgt spid="43"/>
                                        </p:tgtEl>
                                        <p:attrNameLst>
                                          <p:attrName>style.rotation</p:attrName>
                                        </p:attrNameLst>
                                      </p:cBhvr>
                                      <p:tavLst>
                                        <p:tav tm="0">
                                          <p:val>
                                            <p:fltVal val="90"/>
                                          </p:val>
                                        </p:tav>
                                        <p:tav tm="100000">
                                          <p:val>
                                            <p:fltVal val="0"/>
                                          </p:val>
                                        </p:tav>
                                      </p:tavLst>
                                    </p:anim>
                                    <p:animEffect transition="in" filter="fade">
                                      <p:cBhvr>
                                        <p:cTn id="40" dur="500"/>
                                        <p:tgtEl>
                                          <p:spTgt spid="43"/>
                                        </p:tgtEl>
                                      </p:cBhvr>
                                    </p:animEffect>
                                  </p:childTnLst>
                                </p:cTn>
                              </p:par>
                            </p:childTnLst>
                          </p:cTn>
                        </p:par>
                      </p:childTnLst>
                    </p:cTn>
                  </p:par>
                </p:childTnLst>
              </p:cTn>
              <p:nextCondLst>
                <p:cond evt="onClick" delay="0">
                  <p:tgtEl>
                    <p:spTgt spid="34"/>
                  </p:tgtEl>
                </p:cond>
              </p:nextCondLst>
            </p:seq>
          </p:childTnLst>
        </p:cTn>
      </p:par>
    </p:tnLst>
    <p:bldLst>
      <p:bldP spid="8" grpId="0" animBg="1"/>
      <p:bldP spid="21" grpId="0" animBg="1"/>
      <p:bldP spid="34" grpId="0" animBg="1"/>
      <p:bldP spid="5" grpId="0"/>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658C2AD-4F75-F8D2-71E4-EF3CD46387A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xmlns="" id="{7F388630-191A-05C3-2C58-DB7C2C72B810}"/>
              </a:ext>
            </a:extLst>
          </p:cNvPr>
          <p:cNvSpPr>
            <a:spLocks noGrp="1"/>
          </p:cNvSpPr>
          <p:nvPr>
            <p:ph type="title"/>
          </p:nvPr>
        </p:nvSpPr>
        <p:spPr/>
        <p:txBody>
          <a:bodyPr/>
          <a:lstStyle/>
          <a:p>
            <a:r>
              <a:rPr lang="en-GB" dirty="0"/>
              <a:t>Join the Two </a:t>
            </a:r>
          </a:p>
        </p:txBody>
      </p:sp>
      <p:sp>
        <p:nvSpPr>
          <p:cNvPr id="21" name="Text">
            <a:extLst>
              <a:ext uri="{FF2B5EF4-FFF2-40B4-BE49-F238E27FC236}">
                <a16:creationId xmlns:a16="http://schemas.microsoft.com/office/drawing/2014/main" xmlns="" id="{5E554D4B-2C7B-FC40-9189-BD97746562FA}"/>
              </a:ext>
            </a:extLst>
          </p:cNvPr>
          <p:cNvSpPr/>
          <p:nvPr/>
        </p:nvSpPr>
        <p:spPr>
          <a:xfrm>
            <a:off x="1579709" y="2925054"/>
            <a:ext cx="5975051" cy="1482659"/>
          </a:xfrm>
          <a:prstGeom prst="rect">
            <a:avLst/>
          </a:prstGeom>
          <a:ln w="25400">
            <a:solidFill>
              <a:srgbClr val="90C8E5"/>
            </a:solidFill>
          </a:ln>
        </p:spPr>
        <p:txBody>
          <a:bodyPr wrap="square" lIns="216000" tIns="216000" rIns="216000" bIns="216000">
            <a:spAutoFit/>
          </a:bodyPr>
          <a:lstStyle/>
          <a:p>
            <a:r>
              <a:rPr lang="en-GB" sz="1700" dirty="0">
                <a:latin typeface="Roboto" panose="02000000000000000000" pitchFamily="2" charset="0"/>
                <a:ea typeface="Roboto" panose="02000000000000000000" pitchFamily="2" charset="0"/>
              </a:rPr>
              <a:t>Smartphones have completely transformed the way we access information.</a:t>
            </a:r>
          </a:p>
          <a:p>
            <a:endParaRPr lang="en-GB" sz="1700" dirty="0">
              <a:latin typeface="Roboto" panose="02000000000000000000" pitchFamily="2" charset="0"/>
              <a:ea typeface="Roboto" panose="02000000000000000000" pitchFamily="2" charset="0"/>
            </a:endParaRPr>
          </a:p>
          <a:p>
            <a:r>
              <a:rPr lang="en-GB" sz="1700" dirty="0">
                <a:latin typeface="Roboto" panose="02000000000000000000" pitchFamily="2" charset="0"/>
                <a:ea typeface="Roboto" panose="02000000000000000000" pitchFamily="2" charset="0"/>
              </a:rPr>
              <a:t>They enable us to stay connected with friends and family.</a:t>
            </a:r>
          </a:p>
        </p:txBody>
      </p:sp>
      <p:sp>
        <p:nvSpPr>
          <p:cNvPr id="34" name="Google Shape;117;p20">
            <a:extLst>
              <a:ext uri="{FF2B5EF4-FFF2-40B4-BE49-F238E27FC236}">
                <a16:creationId xmlns:a16="http://schemas.microsoft.com/office/drawing/2014/main" xmlns="" id="{4D1F4FC1-3894-03DF-4624-377907B48C10}"/>
              </a:ext>
            </a:extLst>
          </p:cNvPr>
          <p:cNvSpPr/>
          <p:nvPr/>
        </p:nvSpPr>
        <p:spPr>
          <a:xfrm>
            <a:off x="3614550" y="5420525"/>
            <a:ext cx="1914900" cy="672300"/>
          </a:xfrm>
          <a:prstGeom prst="rect">
            <a:avLst/>
          </a:prstGeom>
          <a:solidFill>
            <a:srgbClr val="F08215"/>
          </a:solidFill>
          <a:ln w="9525" cap="flat" cmpd="sng">
            <a:noFill/>
            <a:prstDash val="solid"/>
            <a:round/>
            <a:headEnd type="none" w="sm" len="sm"/>
            <a:tailEnd type="none" w="sm" len="sm"/>
          </a:ln>
          <a:effectLst>
            <a:outerShdw dist="88665" dir="3240000" algn="ctr" rotWithShape="0">
              <a:srgbClr val="232321"/>
            </a:outerShdw>
          </a:effectLst>
        </p:spPr>
        <p:txBody>
          <a:bodyPr spcFirstLastPara="1" wrap="square" lIns="108000" tIns="108000" rIns="108000" bIns="108000" anchor="ctr" anchorCtr="0">
            <a:noAutofit/>
          </a:bodyPr>
          <a:lstStyle/>
          <a:p>
            <a:pPr marL="0" lvl="0" indent="0" algn="ctr" rtl="0">
              <a:spcBef>
                <a:spcPts val="0"/>
              </a:spcBef>
              <a:spcAft>
                <a:spcPts val="0"/>
              </a:spcAft>
              <a:buClr>
                <a:schemeClr val="dk1"/>
              </a:buClr>
              <a:buSzPts val="1100"/>
              <a:buFont typeface="Arial"/>
              <a:buNone/>
            </a:pPr>
            <a:r>
              <a:rPr lang="en-GB" b="1" dirty="0">
                <a:solidFill>
                  <a:schemeClr val="bg1"/>
                </a:solidFill>
                <a:latin typeface="Roboto" panose="02000000000000000000" pitchFamily="2" charset="0"/>
                <a:ea typeface="Roboto" panose="02000000000000000000" pitchFamily="2" charset="0"/>
              </a:rPr>
              <a:t>reveal answer</a:t>
            </a:r>
            <a:endParaRPr b="1" dirty="0">
              <a:solidFill>
                <a:schemeClr val="bg1"/>
              </a:solidFill>
              <a:latin typeface="Roboto" panose="02000000000000000000" pitchFamily="2" charset="0"/>
              <a:ea typeface="Roboto" panose="02000000000000000000" pitchFamily="2" charset="0"/>
            </a:endParaRPr>
          </a:p>
        </p:txBody>
      </p:sp>
      <p:pic>
        <p:nvPicPr>
          <p:cNvPr id="42" name="Picture 41">
            <a:extLst>
              <a:ext uri="{FF2B5EF4-FFF2-40B4-BE49-F238E27FC236}">
                <a16:creationId xmlns:a16="http://schemas.microsoft.com/office/drawing/2014/main" xmlns="" id="{10B8EAEB-92C4-5EB7-7849-DE9BC5C1FD4F}"/>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rot="20492407">
            <a:off x="1049366" y="2841899"/>
            <a:ext cx="376281" cy="707965"/>
          </a:xfrm>
          <a:prstGeom prst="rect">
            <a:avLst/>
          </a:prstGeom>
        </p:spPr>
      </p:pic>
      <p:pic>
        <p:nvPicPr>
          <p:cNvPr id="43" name="Picture 42">
            <a:extLst>
              <a:ext uri="{FF2B5EF4-FFF2-40B4-BE49-F238E27FC236}">
                <a16:creationId xmlns:a16="http://schemas.microsoft.com/office/drawing/2014/main" xmlns="" id="{D523E432-F0A5-B8E1-7C89-8C3E6FF27586}"/>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7639197" y="2900035"/>
            <a:ext cx="585537" cy="591692"/>
          </a:xfrm>
          <a:prstGeom prst="rect">
            <a:avLst/>
          </a:prstGeom>
        </p:spPr>
      </p:pic>
      <p:sp>
        <p:nvSpPr>
          <p:cNvPr id="5" name="Text">
            <a:extLst>
              <a:ext uri="{FF2B5EF4-FFF2-40B4-BE49-F238E27FC236}">
                <a16:creationId xmlns:a16="http://schemas.microsoft.com/office/drawing/2014/main" xmlns="" id="{9D19A0D7-5BEC-D457-9E43-61377F38B366}"/>
              </a:ext>
            </a:extLst>
          </p:cNvPr>
          <p:cNvSpPr/>
          <p:nvPr/>
        </p:nvSpPr>
        <p:spPr>
          <a:xfrm>
            <a:off x="3701042" y="1887687"/>
            <a:ext cx="1741916" cy="552423"/>
          </a:xfrm>
          <a:prstGeom prst="rect">
            <a:avLst/>
          </a:prstGeom>
          <a:solidFill>
            <a:srgbClr val="90C8E5">
              <a:alpha val="20000"/>
            </a:srgbClr>
          </a:solidFill>
          <a:ln w="25400">
            <a:solidFill>
              <a:srgbClr val="90C8E5"/>
            </a:solidFill>
          </a:ln>
        </p:spPr>
        <p:txBody>
          <a:bodyPr wrap="square" lIns="144000" tIns="144000" rIns="144000" bIns="144000">
            <a:spAutoFit/>
          </a:bodyPr>
          <a:lstStyle/>
          <a:p>
            <a:pPr algn="ctr"/>
            <a:r>
              <a:rPr lang="en-GB" sz="1700" b="1" dirty="0">
                <a:latin typeface="Roboto" panose="02000000000000000000" pitchFamily="2" charset="0"/>
                <a:ea typeface="Roboto" panose="02000000000000000000" pitchFamily="2" charset="0"/>
              </a:rPr>
              <a:t>moreover</a:t>
            </a:r>
          </a:p>
        </p:txBody>
      </p:sp>
      <p:sp>
        <p:nvSpPr>
          <p:cNvPr id="3" name="Text">
            <a:extLst>
              <a:ext uri="{FF2B5EF4-FFF2-40B4-BE49-F238E27FC236}">
                <a16:creationId xmlns:a16="http://schemas.microsoft.com/office/drawing/2014/main" xmlns="" id="{F4D453C2-BD8A-9DC6-E311-2B2E0E2577D1}"/>
              </a:ext>
            </a:extLst>
          </p:cNvPr>
          <p:cNvSpPr/>
          <p:nvPr/>
        </p:nvSpPr>
        <p:spPr>
          <a:xfrm>
            <a:off x="1562338" y="3055858"/>
            <a:ext cx="5975051" cy="1221049"/>
          </a:xfrm>
          <a:prstGeom prst="rect">
            <a:avLst/>
          </a:prstGeom>
          <a:solidFill>
            <a:srgbClr val="90C8E5">
              <a:alpha val="20000"/>
            </a:srgbClr>
          </a:solidFill>
          <a:ln w="25400">
            <a:solidFill>
              <a:srgbClr val="90C8E5"/>
            </a:solidFill>
          </a:ln>
        </p:spPr>
        <p:txBody>
          <a:bodyPr wrap="square" lIns="216000" tIns="216000" rIns="216000" bIns="216000">
            <a:spAutoFit/>
          </a:bodyPr>
          <a:lstStyle/>
          <a:p>
            <a:r>
              <a:rPr lang="en-GB" sz="1700" dirty="0">
                <a:latin typeface="Roboto" panose="02000000000000000000" pitchFamily="2" charset="0"/>
                <a:ea typeface="Roboto" panose="02000000000000000000" pitchFamily="2" charset="0"/>
              </a:rPr>
              <a:t>Smartphones have completely transformed the way we access information. </a:t>
            </a:r>
            <a:r>
              <a:rPr lang="en-GB" sz="1700" b="1" dirty="0">
                <a:latin typeface="Roboto" panose="02000000000000000000" pitchFamily="2" charset="0"/>
                <a:ea typeface="Roboto" panose="02000000000000000000" pitchFamily="2" charset="0"/>
              </a:rPr>
              <a:t>Moreover</a:t>
            </a:r>
            <a:r>
              <a:rPr lang="en-GB" sz="1700" dirty="0">
                <a:latin typeface="Roboto" panose="02000000000000000000" pitchFamily="2" charset="0"/>
                <a:ea typeface="Roboto" panose="02000000000000000000" pitchFamily="2" charset="0"/>
              </a:rPr>
              <a:t>, they enable us to stay connected with friends and family.</a:t>
            </a:r>
          </a:p>
        </p:txBody>
      </p:sp>
      <p:pic>
        <p:nvPicPr>
          <p:cNvPr id="6" name="Picture 5">
            <a:extLst>
              <a:ext uri="{FF2B5EF4-FFF2-40B4-BE49-F238E27FC236}">
                <a16:creationId xmlns:a16="http://schemas.microsoft.com/office/drawing/2014/main" xmlns="" id="{49B1B8F4-1A2E-B17F-5267-73F01AE321C0}"/>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28698" y="3496490"/>
            <a:ext cx="2290923" cy="3415520"/>
          </a:xfrm>
          <a:prstGeom prst="rect">
            <a:avLst/>
          </a:prstGeom>
        </p:spPr>
      </p:pic>
      <p:sp>
        <p:nvSpPr>
          <p:cNvPr id="9" name="Text">
            <a:extLst>
              <a:ext uri="{FF2B5EF4-FFF2-40B4-BE49-F238E27FC236}">
                <a16:creationId xmlns:a16="http://schemas.microsoft.com/office/drawing/2014/main" xmlns="" id="{B2195E58-AF7C-75E7-3284-45404520C0D3}"/>
              </a:ext>
            </a:extLst>
          </p:cNvPr>
          <p:cNvSpPr/>
          <p:nvPr/>
        </p:nvSpPr>
        <p:spPr>
          <a:xfrm>
            <a:off x="733514" y="1493035"/>
            <a:ext cx="7632700" cy="261610"/>
          </a:xfrm>
          <a:prstGeom prst="rect">
            <a:avLst/>
          </a:prstGeom>
        </p:spPr>
        <p:txBody>
          <a:bodyPr wrap="square" lIns="0" tIns="0" rIns="0" bIns="0">
            <a:spAutoFit/>
          </a:bodyPr>
          <a:lstStyle/>
          <a:p>
            <a:pPr algn="ctr"/>
            <a:r>
              <a:rPr lang="en-GB" sz="1700" b="1" dirty="0">
                <a:solidFill>
                  <a:srgbClr val="007AC2"/>
                </a:solidFill>
                <a:latin typeface="Roboto" panose="02000000000000000000" pitchFamily="2" charset="0"/>
                <a:ea typeface="Roboto" panose="02000000000000000000" pitchFamily="2" charset="0"/>
              </a:rPr>
              <a:t>Join the two sentences using the connecting word.</a:t>
            </a:r>
          </a:p>
        </p:txBody>
      </p:sp>
    </p:spTree>
    <p:extLst>
      <p:ext uri="{BB962C8B-B14F-4D97-AF65-F5344CB8AC3E}">
        <p14:creationId xmlns:p14="http://schemas.microsoft.com/office/powerpoint/2010/main" val="2128909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31" presetClass="entr" presetSubtype="0"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anim calcmode="lin" valueType="num">
                                      <p:cBhvr>
                                        <p:cTn id="13" dur="500" fill="hold"/>
                                        <p:tgtEl>
                                          <p:spTgt spid="42"/>
                                        </p:tgtEl>
                                        <p:attrNameLst>
                                          <p:attrName>ppt_w</p:attrName>
                                        </p:attrNameLst>
                                      </p:cBhvr>
                                      <p:tavLst>
                                        <p:tav tm="0">
                                          <p:val>
                                            <p:fltVal val="0"/>
                                          </p:val>
                                        </p:tav>
                                        <p:tav tm="100000">
                                          <p:val>
                                            <p:strVal val="#ppt_w"/>
                                          </p:val>
                                        </p:tav>
                                      </p:tavLst>
                                    </p:anim>
                                    <p:anim calcmode="lin" valueType="num">
                                      <p:cBhvr>
                                        <p:cTn id="14" dur="500" fill="hold"/>
                                        <p:tgtEl>
                                          <p:spTgt spid="42"/>
                                        </p:tgtEl>
                                        <p:attrNameLst>
                                          <p:attrName>ppt_h</p:attrName>
                                        </p:attrNameLst>
                                      </p:cBhvr>
                                      <p:tavLst>
                                        <p:tav tm="0">
                                          <p:val>
                                            <p:fltVal val="0"/>
                                          </p:val>
                                        </p:tav>
                                        <p:tav tm="100000">
                                          <p:val>
                                            <p:strVal val="#ppt_h"/>
                                          </p:val>
                                        </p:tav>
                                      </p:tavLst>
                                    </p:anim>
                                    <p:anim calcmode="lin" valueType="num">
                                      <p:cBhvr>
                                        <p:cTn id="15" dur="500" fill="hold"/>
                                        <p:tgtEl>
                                          <p:spTgt spid="42"/>
                                        </p:tgtEl>
                                        <p:attrNameLst>
                                          <p:attrName>style.rotation</p:attrName>
                                        </p:attrNameLst>
                                      </p:cBhvr>
                                      <p:tavLst>
                                        <p:tav tm="0">
                                          <p:val>
                                            <p:fltVal val="90"/>
                                          </p:val>
                                        </p:tav>
                                        <p:tav tm="100000">
                                          <p:val>
                                            <p:fltVal val="0"/>
                                          </p:val>
                                        </p:tav>
                                      </p:tavLst>
                                    </p:anim>
                                    <p:animEffect transition="in" filter="fade">
                                      <p:cBhvr>
                                        <p:cTn id="16" dur="500"/>
                                        <p:tgtEl>
                                          <p:spTgt spid="42"/>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34"/>
                    </p:tgtEl>
                  </p:cond>
                </p:stCondLst>
                <p:endSync evt="end" delay="0">
                  <p:rtn val="all"/>
                </p:endSync>
                <p:childTnLst>
                  <p:par>
                    <p:cTn id="22" fill="hold">
                      <p:stCondLst>
                        <p:cond delay="0"/>
                      </p:stCondLst>
                      <p:childTnLst>
                        <p:par>
                          <p:cTn id="23" fill="hold">
                            <p:stCondLst>
                              <p:cond delay="0"/>
                            </p:stCondLst>
                            <p:childTnLst>
                              <p:par>
                                <p:cTn id="24" presetID="10" presetClass="exit" presetSubtype="0" fill="hold" grpId="0" nodeType="afterEffect">
                                  <p:stCondLst>
                                    <p:cond delay="0"/>
                                  </p:stCondLst>
                                  <p:childTnLst>
                                    <p:animEffect transition="out" filter="fade">
                                      <p:cBhvr>
                                        <p:cTn id="25" dur="500"/>
                                        <p:tgtEl>
                                          <p:spTgt spid="34"/>
                                        </p:tgtEl>
                                      </p:cBhvr>
                                    </p:animEffect>
                                    <p:set>
                                      <p:cBhvr>
                                        <p:cTn id="26" dur="1" fill="hold">
                                          <p:stCondLst>
                                            <p:cond delay="499"/>
                                          </p:stCondLst>
                                        </p:cTn>
                                        <p:tgtEl>
                                          <p:spTgt spid="34"/>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500"/>
                                        <p:tgtEl>
                                          <p:spTgt spid="42"/>
                                        </p:tgtEl>
                                      </p:cBhvr>
                                    </p:animEffect>
                                    <p:set>
                                      <p:cBhvr>
                                        <p:cTn id="29" dur="1" fill="hold">
                                          <p:stCondLst>
                                            <p:cond delay="499"/>
                                          </p:stCondLst>
                                        </p:cTn>
                                        <p:tgtEl>
                                          <p:spTgt spid="42"/>
                                        </p:tgtEl>
                                        <p:attrNameLst>
                                          <p:attrName>style.visibility</p:attrName>
                                        </p:attrNameLst>
                                      </p:cBhvr>
                                      <p:to>
                                        <p:strVal val="hidden"/>
                                      </p:to>
                                    </p:se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500"/>
                                        <p:tgtEl>
                                          <p:spTgt spid="3"/>
                                        </p:tgtEl>
                                      </p:cBhvr>
                                    </p:animEffect>
                                  </p:childTnLst>
                                </p:cTn>
                              </p:par>
                              <p:par>
                                <p:cTn id="34" presetID="31" presetClass="entr" presetSubtype="0" fill="hold" nodeType="withEffect">
                                  <p:stCondLst>
                                    <p:cond delay="0"/>
                                  </p:stCondLst>
                                  <p:childTnLst>
                                    <p:set>
                                      <p:cBhvr>
                                        <p:cTn id="35" dur="1" fill="hold">
                                          <p:stCondLst>
                                            <p:cond delay="0"/>
                                          </p:stCondLst>
                                        </p:cTn>
                                        <p:tgtEl>
                                          <p:spTgt spid="43"/>
                                        </p:tgtEl>
                                        <p:attrNameLst>
                                          <p:attrName>style.visibility</p:attrName>
                                        </p:attrNameLst>
                                      </p:cBhvr>
                                      <p:to>
                                        <p:strVal val="visible"/>
                                      </p:to>
                                    </p:set>
                                    <p:anim calcmode="lin" valueType="num">
                                      <p:cBhvr>
                                        <p:cTn id="36" dur="500" fill="hold"/>
                                        <p:tgtEl>
                                          <p:spTgt spid="43"/>
                                        </p:tgtEl>
                                        <p:attrNameLst>
                                          <p:attrName>ppt_w</p:attrName>
                                        </p:attrNameLst>
                                      </p:cBhvr>
                                      <p:tavLst>
                                        <p:tav tm="0">
                                          <p:val>
                                            <p:fltVal val="0"/>
                                          </p:val>
                                        </p:tav>
                                        <p:tav tm="100000">
                                          <p:val>
                                            <p:strVal val="#ppt_w"/>
                                          </p:val>
                                        </p:tav>
                                      </p:tavLst>
                                    </p:anim>
                                    <p:anim calcmode="lin" valueType="num">
                                      <p:cBhvr>
                                        <p:cTn id="37" dur="500" fill="hold"/>
                                        <p:tgtEl>
                                          <p:spTgt spid="43"/>
                                        </p:tgtEl>
                                        <p:attrNameLst>
                                          <p:attrName>ppt_h</p:attrName>
                                        </p:attrNameLst>
                                      </p:cBhvr>
                                      <p:tavLst>
                                        <p:tav tm="0">
                                          <p:val>
                                            <p:fltVal val="0"/>
                                          </p:val>
                                        </p:tav>
                                        <p:tav tm="100000">
                                          <p:val>
                                            <p:strVal val="#ppt_h"/>
                                          </p:val>
                                        </p:tav>
                                      </p:tavLst>
                                    </p:anim>
                                    <p:anim calcmode="lin" valueType="num">
                                      <p:cBhvr>
                                        <p:cTn id="38" dur="500" fill="hold"/>
                                        <p:tgtEl>
                                          <p:spTgt spid="43"/>
                                        </p:tgtEl>
                                        <p:attrNameLst>
                                          <p:attrName>style.rotation</p:attrName>
                                        </p:attrNameLst>
                                      </p:cBhvr>
                                      <p:tavLst>
                                        <p:tav tm="0">
                                          <p:val>
                                            <p:fltVal val="90"/>
                                          </p:val>
                                        </p:tav>
                                        <p:tav tm="100000">
                                          <p:val>
                                            <p:fltVal val="0"/>
                                          </p:val>
                                        </p:tav>
                                      </p:tavLst>
                                    </p:anim>
                                    <p:animEffect transition="in" filter="fade">
                                      <p:cBhvr>
                                        <p:cTn id="39" dur="500"/>
                                        <p:tgtEl>
                                          <p:spTgt spid="43"/>
                                        </p:tgtEl>
                                      </p:cBhvr>
                                    </p:animEffect>
                                  </p:childTnLst>
                                </p:cTn>
                              </p:par>
                              <p:par>
                                <p:cTn id="40" presetID="10" presetClass="exit" presetSubtype="0" fill="hold" grpId="1" nodeType="withEffect">
                                  <p:stCondLst>
                                    <p:cond delay="0"/>
                                  </p:stCondLst>
                                  <p:childTnLst>
                                    <p:animEffect transition="out" filter="fade">
                                      <p:cBhvr>
                                        <p:cTn id="41" dur="500"/>
                                        <p:tgtEl>
                                          <p:spTgt spid="5"/>
                                        </p:tgtEl>
                                      </p:cBhvr>
                                    </p:animEffect>
                                    <p:set>
                                      <p:cBhvr>
                                        <p:cTn id="42" dur="1" fill="hold">
                                          <p:stCondLst>
                                            <p:cond delay="499"/>
                                          </p:stCondLst>
                                        </p:cTn>
                                        <p:tgtEl>
                                          <p:spTgt spid="5"/>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9"/>
                                        </p:tgtEl>
                                      </p:cBhvr>
                                    </p:animEffect>
                                    <p:set>
                                      <p:cBhvr>
                                        <p:cTn id="45" dur="1" fill="hold">
                                          <p:stCondLst>
                                            <p:cond delay="499"/>
                                          </p:stCondLst>
                                        </p:cTn>
                                        <p:tgtEl>
                                          <p:spTgt spid="9"/>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21"/>
                                        </p:tgtEl>
                                      </p:cBhvr>
                                    </p:animEffect>
                                    <p:set>
                                      <p:cBhvr>
                                        <p:cTn id="48"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34"/>
                  </p:tgtEl>
                </p:cond>
              </p:nextCondLst>
            </p:seq>
          </p:childTnLst>
        </p:cTn>
      </p:par>
    </p:tnLst>
    <p:bldLst>
      <p:bldP spid="21" grpId="0" animBg="1"/>
      <p:bldP spid="21" grpId="1" animBg="1"/>
      <p:bldP spid="34" grpId="0" animBg="1"/>
      <p:bldP spid="5" grpId="0" animBg="1"/>
      <p:bldP spid="5" grpId="1" animBg="1"/>
      <p:bldP spid="3" grpId="0" animBg="1"/>
      <p:bldP spid="9" grpId="0"/>
      <p:bldP spid="9"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2F1AFA0-9354-516A-B808-5FF882BD615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xmlns="" id="{BCF0108D-76EA-76BD-1657-94BC3BC8DD12}"/>
              </a:ext>
            </a:extLst>
          </p:cNvPr>
          <p:cNvSpPr>
            <a:spLocks noGrp="1"/>
          </p:cNvSpPr>
          <p:nvPr>
            <p:ph type="title"/>
          </p:nvPr>
        </p:nvSpPr>
        <p:spPr/>
        <p:txBody>
          <a:bodyPr/>
          <a:lstStyle/>
          <a:p>
            <a:r>
              <a:rPr lang="en-GB" dirty="0"/>
              <a:t>Join the Two </a:t>
            </a:r>
          </a:p>
        </p:txBody>
      </p:sp>
      <p:sp>
        <p:nvSpPr>
          <p:cNvPr id="21" name="Text">
            <a:extLst>
              <a:ext uri="{FF2B5EF4-FFF2-40B4-BE49-F238E27FC236}">
                <a16:creationId xmlns:a16="http://schemas.microsoft.com/office/drawing/2014/main" xmlns="" id="{6FB2DA7F-11F5-0836-7E08-CA966A63BFA0}"/>
              </a:ext>
            </a:extLst>
          </p:cNvPr>
          <p:cNvSpPr/>
          <p:nvPr/>
        </p:nvSpPr>
        <p:spPr>
          <a:xfrm>
            <a:off x="1579709" y="2925054"/>
            <a:ext cx="5975051" cy="1482659"/>
          </a:xfrm>
          <a:prstGeom prst="rect">
            <a:avLst/>
          </a:prstGeom>
          <a:ln w="25400">
            <a:solidFill>
              <a:srgbClr val="90C8E5"/>
            </a:solidFill>
          </a:ln>
        </p:spPr>
        <p:txBody>
          <a:bodyPr wrap="square" lIns="216000" tIns="216000" rIns="216000" bIns="216000">
            <a:spAutoFit/>
          </a:bodyPr>
          <a:lstStyle/>
          <a:p>
            <a:r>
              <a:rPr lang="en-GB" sz="1700" dirty="0">
                <a:latin typeface="Roboto" panose="02000000000000000000" pitchFamily="2" charset="0"/>
                <a:ea typeface="Roboto" panose="02000000000000000000" pitchFamily="2" charset="0"/>
              </a:rPr>
              <a:t>Smartphones have completely transformed the way we access information.</a:t>
            </a:r>
          </a:p>
          <a:p>
            <a:endParaRPr lang="en-GB" sz="1700" dirty="0">
              <a:latin typeface="Roboto" panose="02000000000000000000" pitchFamily="2" charset="0"/>
              <a:ea typeface="Roboto" panose="02000000000000000000" pitchFamily="2" charset="0"/>
            </a:endParaRPr>
          </a:p>
          <a:p>
            <a:r>
              <a:rPr lang="en-GB" sz="1700" dirty="0">
                <a:latin typeface="Roboto" panose="02000000000000000000" pitchFamily="2" charset="0"/>
                <a:ea typeface="Roboto" panose="02000000000000000000" pitchFamily="2" charset="0"/>
              </a:rPr>
              <a:t>They enable us to stay connected with friends and family.</a:t>
            </a:r>
          </a:p>
        </p:txBody>
      </p:sp>
      <p:sp>
        <p:nvSpPr>
          <p:cNvPr id="34" name="Google Shape;117;p20">
            <a:extLst>
              <a:ext uri="{FF2B5EF4-FFF2-40B4-BE49-F238E27FC236}">
                <a16:creationId xmlns:a16="http://schemas.microsoft.com/office/drawing/2014/main" xmlns="" id="{E4CF08BD-4CDE-6D9E-079C-E3A0ED84A392}"/>
              </a:ext>
            </a:extLst>
          </p:cNvPr>
          <p:cNvSpPr/>
          <p:nvPr/>
        </p:nvSpPr>
        <p:spPr>
          <a:xfrm>
            <a:off x="3614550" y="5420525"/>
            <a:ext cx="1914900" cy="672300"/>
          </a:xfrm>
          <a:prstGeom prst="rect">
            <a:avLst/>
          </a:prstGeom>
          <a:solidFill>
            <a:srgbClr val="F08215"/>
          </a:solidFill>
          <a:ln w="9525" cap="flat" cmpd="sng">
            <a:noFill/>
            <a:prstDash val="solid"/>
            <a:round/>
            <a:headEnd type="none" w="sm" len="sm"/>
            <a:tailEnd type="none" w="sm" len="sm"/>
          </a:ln>
          <a:effectLst>
            <a:outerShdw dist="88665" dir="3240000" algn="ctr" rotWithShape="0">
              <a:srgbClr val="232321"/>
            </a:outerShdw>
          </a:effectLst>
        </p:spPr>
        <p:txBody>
          <a:bodyPr spcFirstLastPara="1" wrap="square" lIns="108000" tIns="108000" rIns="108000" bIns="108000" anchor="ctr" anchorCtr="0">
            <a:noAutofit/>
          </a:bodyPr>
          <a:lstStyle/>
          <a:p>
            <a:pPr marL="0" lvl="0" indent="0" algn="ctr" rtl="0">
              <a:spcBef>
                <a:spcPts val="0"/>
              </a:spcBef>
              <a:spcAft>
                <a:spcPts val="0"/>
              </a:spcAft>
              <a:buClr>
                <a:schemeClr val="dk1"/>
              </a:buClr>
              <a:buSzPts val="1100"/>
              <a:buFont typeface="Arial"/>
              <a:buNone/>
            </a:pPr>
            <a:r>
              <a:rPr lang="en-GB" b="1" dirty="0">
                <a:solidFill>
                  <a:schemeClr val="bg1"/>
                </a:solidFill>
                <a:latin typeface="Roboto" panose="02000000000000000000" pitchFamily="2" charset="0"/>
                <a:ea typeface="Roboto" panose="02000000000000000000" pitchFamily="2" charset="0"/>
              </a:rPr>
              <a:t>reveal answer</a:t>
            </a:r>
            <a:endParaRPr b="1" dirty="0">
              <a:solidFill>
                <a:schemeClr val="bg1"/>
              </a:solidFill>
              <a:latin typeface="Roboto" panose="02000000000000000000" pitchFamily="2" charset="0"/>
              <a:ea typeface="Roboto" panose="02000000000000000000" pitchFamily="2" charset="0"/>
            </a:endParaRPr>
          </a:p>
        </p:txBody>
      </p:sp>
      <p:pic>
        <p:nvPicPr>
          <p:cNvPr id="42" name="Picture 41">
            <a:extLst>
              <a:ext uri="{FF2B5EF4-FFF2-40B4-BE49-F238E27FC236}">
                <a16:creationId xmlns:a16="http://schemas.microsoft.com/office/drawing/2014/main" xmlns="" id="{79056E0D-6D46-D2F2-79BD-660A1B4F2AA9}"/>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rot="20492407">
            <a:off x="1049366" y="2841899"/>
            <a:ext cx="376281" cy="707965"/>
          </a:xfrm>
          <a:prstGeom prst="rect">
            <a:avLst/>
          </a:prstGeom>
        </p:spPr>
      </p:pic>
      <p:pic>
        <p:nvPicPr>
          <p:cNvPr id="43" name="Picture 42">
            <a:extLst>
              <a:ext uri="{FF2B5EF4-FFF2-40B4-BE49-F238E27FC236}">
                <a16:creationId xmlns:a16="http://schemas.microsoft.com/office/drawing/2014/main" xmlns="" id="{B39C34E3-FBEB-AF9A-E6B8-F36B9B4D9DBC}"/>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7639197" y="2900035"/>
            <a:ext cx="585537" cy="591692"/>
          </a:xfrm>
          <a:prstGeom prst="rect">
            <a:avLst/>
          </a:prstGeom>
        </p:spPr>
      </p:pic>
      <p:sp>
        <p:nvSpPr>
          <p:cNvPr id="5" name="Text">
            <a:extLst>
              <a:ext uri="{FF2B5EF4-FFF2-40B4-BE49-F238E27FC236}">
                <a16:creationId xmlns:a16="http://schemas.microsoft.com/office/drawing/2014/main" xmlns="" id="{01E1383B-97CD-DB42-1DF7-11A9AF69DAB7}"/>
              </a:ext>
            </a:extLst>
          </p:cNvPr>
          <p:cNvSpPr/>
          <p:nvPr/>
        </p:nvSpPr>
        <p:spPr>
          <a:xfrm>
            <a:off x="3701042" y="1887687"/>
            <a:ext cx="1741916" cy="552423"/>
          </a:xfrm>
          <a:prstGeom prst="rect">
            <a:avLst/>
          </a:prstGeom>
          <a:solidFill>
            <a:srgbClr val="90C8E5">
              <a:alpha val="20000"/>
            </a:srgbClr>
          </a:solidFill>
          <a:ln w="25400">
            <a:solidFill>
              <a:srgbClr val="90C8E5"/>
            </a:solidFill>
          </a:ln>
        </p:spPr>
        <p:txBody>
          <a:bodyPr wrap="square" lIns="144000" tIns="144000" rIns="144000" bIns="144000">
            <a:spAutoFit/>
          </a:bodyPr>
          <a:lstStyle/>
          <a:p>
            <a:pPr algn="ctr"/>
            <a:r>
              <a:rPr lang="en-GB" sz="1700" b="1" dirty="0">
                <a:latin typeface="Roboto" panose="02000000000000000000" pitchFamily="2" charset="0"/>
                <a:ea typeface="Roboto" panose="02000000000000000000" pitchFamily="2" charset="0"/>
              </a:rPr>
              <a:t>moreover</a:t>
            </a:r>
          </a:p>
        </p:txBody>
      </p:sp>
      <p:sp>
        <p:nvSpPr>
          <p:cNvPr id="3" name="Text">
            <a:extLst>
              <a:ext uri="{FF2B5EF4-FFF2-40B4-BE49-F238E27FC236}">
                <a16:creationId xmlns:a16="http://schemas.microsoft.com/office/drawing/2014/main" xmlns="" id="{3E133D68-FEB6-D2E8-FE2E-C44A721CBD6B}"/>
              </a:ext>
            </a:extLst>
          </p:cNvPr>
          <p:cNvSpPr/>
          <p:nvPr/>
        </p:nvSpPr>
        <p:spPr>
          <a:xfrm>
            <a:off x="1562338" y="3055858"/>
            <a:ext cx="5975051" cy="1221049"/>
          </a:xfrm>
          <a:prstGeom prst="rect">
            <a:avLst/>
          </a:prstGeom>
          <a:solidFill>
            <a:srgbClr val="90C8E5">
              <a:alpha val="20000"/>
            </a:srgbClr>
          </a:solidFill>
          <a:ln w="25400">
            <a:solidFill>
              <a:srgbClr val="90C8E5"/>
            </a:solidFill>
          </a:ln>
        </p:spPr>
        <p:txBody>
          <a:bodyPr wrap="square" lIns="216000" tIns="216000" rIns="216000" bIns="216000">
            <a:spAutoFit/>
          </a:bodyPr>
          <a:lstStyle/>
          <a:p>
            <a:r>
              <a:rPr lang="en-GB" sz="1700" dirty="0">
                <a:latin typeface="Roboto" panose="02000000000000000000" pitchFamily="2" charset="0"/>
                <a:ea typeface="Roboto" panose="02000000000000000000" pitchFamily="2" charset="0"/>
              </a:rPr>
              <a:t>Smartphones have completely transformed the way we access information. </a:t>
            </a:r>
            <a:r>
              <a:rPr lang="en-GB" sz="1700" b="1" dirty="0">
                <a:latin typeface="Roboto" panose="02000000000000000000" pitchFamily="2" charset="0"/>
                <a:ea typeface="Roboto" panose="02000000000000000000" pitchFamily="2" charset="0"/>
              </a:rPr>
              <a:t>Moreover</a:t>
            </a:r>
            <a:r>
              <a:rPr lang="en-GB" sz="1700" dirty="0">
                <a:latin typeface="Roboto" panose="02000000000000000000" pitchFamily="2" charset="0"/>
                <a:ea typeface="Roboto" panose="02000000000000000000" pitchFamily="2" charset="0"/>
              </a:rPr>
              <a:t>, they enable us to stay connected with friends and family.</a:t>
            </a:r>
          </a:p>
        </p:txBody>
      </p:sp>
      <p:pic>
        <p:nvPicPr>
          <p:cNvPr id="6" name="Picture 5">
            <a:extLst>
              <a:ext uri="{FF2B5EF4-FFF2-40B4-BE49-F238E27FC236}">
                <a16:creationId xmlns:a16="http://schemas.microsoft.com/office/drawing/2014/main" xmlns="" id="{36E5ACC7-6961-F602-2A8D-7335059D1982}"/>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28698" y="3496490"/>
            <a:ext cx="2290923" cy="3415520"/>
          </a:xfrm>
          <a:prstGeom prst="rect">
            <a:avLst/>
          </a:prstGeom>
        </p:spPr>
      </p:pic>
      <p:sp>
        <p:nvSpPr>
          <p:cNvPr id="9" name="Text">
            <a:extLst>
              <a:ext uri="{FF2B5EF4-FFF2-40B4-BE49-F238E27FC236}">
                <a16:creationId xmlns:a16="http://schemas.microsoft.com/office/drawing/2014/main" xmlns="" id="{9419C676-A2E9-70BE-3D91-7514F779C767}"/>
              </a:ext>
            </a:extLst>
          </p:cNvPr>
          <p:cNvSpPr/>
          <p:nvPr/>
        </p:nvSpPr>
        <p:spPr>
          <a:xfrm>
            <a:off x="733514" y="1493035"/>
            <a:ext cx="7632700" cy="261610"/>
          </a:xfrm>
          <a:prstGeom prst="rect">
            <a:avLst/>
          </a:prstGeom>
        </p:spPr>
        <p:txBody>
          <a:bodyPr wrap="square" lIns="0" tIns="0" rIns="0" bIns="0">
            <a:spAutoFit/>
          </a:bodyPr>
          <a:lstStyle/>
          <a:p>
            <a:pPr algn="ctr"/>
            <a:r>
              <a:rPr lang="en-GB" sz="1700" b="1" dirty="0">
                <a:solidFill>
                  <a:srgbClr val="007AC2"/>
                </a:solidFill>
                <a:latin typeface="Roboto" panose="02000000000000000000" pitchFamily="2" charset="0"/>
                <a:ea typeface="Roboto" panose="02000000000000000000" pitchFamily="2" charset="0"/>
              </a:rPr>
              <a:t>Join the two sentences using the connecting word.</a:t>
            </a:r>
          </a:p>
        </p:txBody>
      </p:sp>
    </p:spTree>
    <p:extLst>
      <p:ext uri="{BB962C8B-B14F-4D97-AF65-F5344CB8AC3E}">
        <p14:creationId xmlns:p14="http://schemas.microsoft.com/office/powerpoint/2010/main" val="8459018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31" presetClass="entr" presetSubtype="0"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anim calcmode="lin" valueType="num">
                                      <p:cBhvr>
                                        <p:cTn id="13" dur="500" fill="hold"/>
                                        <p:tgtEl>
                                          <p:spTgt spid="42"/>
                                        </p:tgtEl>
                                        <p:attrNameLst>
                                          <p:attrName>ppt_w</p:attrName>
                                        </p:attrNameLst>
                                      </p:cBhvr>
                                      <p:tavLst>
                                        <p:tav tm="0">
                                          <p:val>
                                            <p:fltVal val="0"/>
                                          </p:val>
                                        </p:tav>
                                        <p:tav tm="100000">
                                          <p:val>
                                            <p:strVal val="#ppt_w"/>
                                          </p:val>
                                        </p:tav>
                                      </p:tavLst>
                                    </p:anim>
                                    <p:anim calcmode="lin" valueType="num">
                                      <p:cBhvr>
                                        <p:cTn id="14" dur="500" fill="hold"/>
                                        <p:tgtEl>
                                          <p:spTgt spid="42"/>
                                        </p:tgtEl>
                                        <p:attrNameLst>
                                          <p:attrName>ppt_h</p:attrName>
                                        </p:attrNameLst>
                                      </p:cBhvr>
                                      <p:tavLst>
                                        <p:tav tm="0">
                                          <p:val>
                                            <p:fltVal val="0"/>
                                          </p:val>
                                        </p:tav>
                                        <p:tav tm="100000">
                                          <p:val>
                                            <p:strVal val="#ppt_h"/>
                                          </p:val>
                                        </p:tav>
                                      </p:tavLst>
                                    </p:anim>
                                    <p:anim calcmode="lin" valueType="num">
                                      <p:cBhvr>
                                        <p:cTn id="15" dur="500" fill="hold"/>
                                        <p:tgtEl>
                                          <p:spTgt spid="42"/>
                                        </p:tgtEl>
                                        <p:attrNameLst>
                                          <p:attrName>style.rotation</p:attrName>
                                        </p:attrNameLst>
                                      </p:cBhvr>
                                      <p:tavLst>
                                        <p:tav tm="0">
                                          <p:val>
                                            <p:fltVal val="90"/>
                                          </p:val>
                                        </p:tav>
                                        <p:tav tm="100000">
                                          <p:val>
                                            <p:fltVal val="0"/>
                                          </p:val>
                                        </p:tav>
                                      </p:tavLst>
                                    </p:anim>
                                    <p:animEffect transition="in" filter="fade">
                                      <p:cBhvr>
                                        <p:cTn id="16" dur="500"/>
                                        <p:tgtEl>
                                          <p:spTgt spid="42"/>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34"/>
                    </p:tgtEl>
                  </p:cond>
                </p:stCondLst>
                <p:endSync evt="end" delay="0">
                  <p:rtn val="all"/>
                </p:endSync>
                <p:childTnLst>
                  <p:par>
                    <p:cTn id="22" fill="hold">
                      <p:stCondLst>
                        <p:cond delay="0"/>
                      </p:stCondLst>
                      <p:childTnLst>
                        <p:par>
                          <p:cTn id="23" fill="hold">
                            <p:stCondLst>
                              <p:cond delay="0"/>
                            </p:stCondLst>
                            <p:childTnLst>
                              <p:par>
                                <p:cTn id="24" presetID="10" presetClass="exit" presetSubtype="0" fill="hold" grpId="0" nodeType="afterEffect">
                                  <p:stCondLst>
                                    <p:cond delay="0"/>
                                  </p:stCondLst>
                                  <p:childTnLst>
                                    <p:animEffect transition="out" filter="fade">
                                      <p:cBhvr>
                                        <p:cTn id="25" dur="500"/>
                                        <p:tgtEl>
                                          <p:spTgt spid="34"/>
                                        </p:tgtEl>
                                      </p:cBhvr>
                                    </p:animEffect>
                                    <p:set>
                                      <p:cBhvr>
                                        <p:cTn id="26" dur="1" fill="hold">
                                          <p:stCondLst>
                                            <p:cond delay="499"/>
                                          </p:stCondLst>
                                        </p:cTn>
                                        <p:tgtEl>
                                          <p:spTgt spid="34"/>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500"/>
                                        <p:tgtEl>
                                          <p:spTgt spid="42"/>
                                        </p:tgtEl>
                                      </p:cBhvr>
                                    </p:animEffect>
                                    <p:set>
                                      <p:cBhvr>
                                        <p:cTn id="29" dur="1" fill="hold">
                                          <p:stCondLst>
                                            <p:cond delay="499"/>
                                          </p:stCondLst>
                                        </p:cTn>
                                        <p:tgtEl>
                                          <p:spTgt spid="42"/>
                                        </p:tgtEl>
                                        <p:attrNameLst>
                                          <p:attrName>style.visibility</p:attrName>
                                        </p:attrNameLst>
                                      </p:cBhvr>
                                      <p:to>
                                        <p:strVal val="hidden"/>
                                      </p:to>
                                    </p:se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500"/>
                                        <p:tgtEl>
                                          <p:spTgt spid="3"/>
                                        </p:tgtEl>
                                      </p:cBhvr>
                                    </p:animEffect>
                                  </p:childTnLst>
                                </p:cTn>
                              </p:par>
                              <p:par>
                                <p:cTn id="34" presetID="31" presetClass="entr" presetSubtype="0" fill="hold" nodeType="withEffect">
                                  <p:stCondLst>
                                    <p:cond delay="0"/>
                                  </p:stCondLst>
                                  <p:childTnLst>
                                    <p:set>
                                      <p:cBhvr>
                                        <p:cTn id="35" dur="1" fill="hold">
                                          <p:stCondLst>
                                            <p:cond delay="0"/>
                                          </p:stCondLst>
                                        </p:cTn>
                                        <p:tgtEl>
                                          <p:spTgt spid="43"/>
                                        </p:tgtEl>
                                        <p:attrNameLst>
                                          <p:attrName>style.visibility</p:attrName>
                                        </p:attrNameLst>
                                      </p:cBhvr>
                                      <p:to>
                                        <p:strVal val="visible"/>
                                      </p:to>
                                    </p:set>
                                    <p:anim calcmode="lin" valueType="num">
                                      <p:cBhvr>
                                        <p:cTn id="36" dur="500" fill="hold"/>
                                        <p:tgtEl>
                                          <p:spTgt spid="43"/>
                                        </p:tgtEl>
                                        <p:attrNameLst>
                                          <p:attrName>ppt_w</p:attrName>
                                        </p:attrNameLst>
                                      </p:cBhvr>
                                      <p:tavLst>
                                        <p:tav tm="0">
                                          <p:val>
                                            <p:fltVal val="0"/>
                                          </p:val>
                                        </p:tav>
                                        <p:tav tm="100000">
                                          <p:val>
                                            <p:strVal val="#ppt_w"/>
                                          </p:val>
                                        </p:tav>
                                      </p:tavLst>
                                    </p:anim>
                                    <p:anim calcmode="lin" valueType="num">
                                      <p:cBhvr>
                                        <p:cTn id="37" dur="500" fill="hold"/>
                                        <p:tgtEl>
                                          <p:spTgt spid="43"/>
                                        </p:tgtEl>
                                        <p:attrNameLst>
                                          <p:attrName>ppt_h</p:attrName>
                                        </p:attrNameLst>
                                      </p:cBhvr>
                                      <p:tavLst>
                                        <p:tav tm="0">
                                          <p:val>
                                            <p:fltVal val="0"/>
                                          </p:val>
                                        </p:tav>
                                        <p:tav tm="100000">
                                          <p:val>
                                            <p:strVal val="#ppt_h"/>
                                          </p:val>
                                        </p:tav>
                                      </p:tavLst>
                                    </p:anim>
                                    <p:anim calcmode="lin" valueType="num">
                                      <p:cBhvr>
                                        <p:cTn id="38" dur="500" fill="hold"/>
                                        <p:tgtEl>
                                          <p:spTgt spid="43"/>
                                        </p:tgtEl>
                                        <p:attrNameLst>
                                          <p:attrName>style.rotation</p:attrName>
                                        </p:attrNameLst>
                                      </p:cBhvr>
                                      <p:tavLst>
                                        <p:tav tm="0">
                                          <p:val>
                                            <p:fltVal val="90"/>
                                          </p:val>
                                        </p:tav>
                                        <p:tav tm="100000">
                                          <p:val>
                                            <p:fltVal val="0"/>
                                          </p:val>
                                        </p:tav>
                                      </p:tavLst>
                                    </p:anim>
                                    <p:animEffect transition="in" filter="fade">
                                      <p:cBhvr>
                                        <p:cTn id="39" dur="500"/>
                                        <p:tgtEl>
                                          <p:spTgt spid="43"/>
                                        </p:tgtEl>
                                      </p:cBhvr>
                                    </p:animEffect>
                                  </p:childTnLst>
                                </p:cTn>
                              </p:par>
                              <p:par>
                                <p:cTn id="40" presetID="10" presetClass="exit" presetSubtype="0" fill="hold" grpId="1" nodeType="withEffect">
                                  <p:stCondLst>
                                    <p:cond delay="0"/>
                                  </p:stCondLst>
                                  <p:childTnLst>
                                    <p:animEffect transition="out" filter="fade">
                                      <p:cBhvr>
                                        <p:cTn id="41" dur="500"/>
                                        <p:tgtEl>
                                          <p:spTgt spid="5"/>
                                        </p:tgtEl>
                                      </p:cBhvr>
                                    </p:animEffect>
                                    <p:set>
                                      <p:cBhvr>
                                        <p:cTn id="42" dur="1" fill="hold">
                                          <p:stCondLst>
                                            <p:cond delay="499"/>
                                          </p:stCondLst>
                                        </p:cTn>
                                        <p:tgtEl>
                                          <p:spTgt spid="5"/>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9"/>
                                        </p:tgtEl>
                                      </p:cBhvr>
                                    </p:animEffect>
                                    <p:set>
                                      <p:cBhvr>
                                        <p:cTn id="45" dur="1" fill="hold">
                                          <p:stCondLst>
                                            <p:cond delay="499"/>
                                          </p:stCondLst>
                                        </p:cTn>
                                        <p:tgtEl>
                                          <p:spTgt spid="9"/>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21"/>
                                        </p:tgtEl>
                                      </p:cBhvr>
                                    </p:animEffect>
                                    <p:set>
                                      <p:cBhvr>
                                        <p:cTn id="48"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34"/>
                  </p:tgtEl>
                </p:cond>
              </p:nextCondLst>
            </p:seq>
          </p:childTnLst>
        </p:cTn>
      </p:par>
    </p:tnLst>
    <p:bldLst>
      <p:bldP spid="21" grpId="0" animBg="1"/>
      <p:bldP spid="21" grpId="1" animBg="1"/>
      <p:bldP spid="34" grpId="0" animBg="1"/>
      <p:bldP spid="5" grpId="0" animBg="1"/>
      <p:bldP spid="5" grpId="1" animBg="1"/>
      <p:bldP spid="3" grpId="0" animBg="1"/>
      <p:bldP spid="9" grpId="0"/>
      <p:bldP spid="9"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D3C47F5-6F83-5C58-467A-EF223C11515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xmlns="" id="{BAC46439-2603-171B-C101-B7C6C2FD44EF}"/>
              </a:ext>
            </a:extLst>
          </p:cNvPr>
          <p:cNvSpPr>
            <a:spLocks noGrp="1"/>
          </p:cNvSpPr>
          <p:nvPr>
            <p:ph type="title"/>
          </p:nvPr>
        </p:nvSpPr>
        <p:spPr/>
        <p:txBody>
          <a:bodyPr/>
          <a:lstStyle/>
          <a:p>
            <a:r>
              <a:rPr lang="en-GB" dirty="0"/>
              <a:t>Join the Two </a:t>
            </a:r>
          </a:p>
        </p:txBody>
      </p:sp>
      <p:sp>
        <p:nvSpPr>
          <p:cNvPr id="21" name="Text">
            <a:extLst>
              <a:ext uri="{FF2B5EF4-FFF2-40B4-BE49-F238E27FC236}">
                <a16:creationId xmlns:a16="http://schemas.microsoft.com/office/drawing/2014/main" xmlns="" id="{5D77DCD5-0720-D3EE-13AC-5ACE919F3927}"/>
              </a:ext>
            </a:extLst>
          </p:cNvPr>
          <p:cNvSpPr/>
          <p:nvPr/>
        </p:nvSpPr>
        <p:spPr>
          <a:xfrm>
            <a:off x="1579709" y="2925054"/>
            <a:ext cx="5975051" cy="1482659"/>
          </a:xfrm>
          <a:prstGeom prst="rect">
            <a:avLst/>
          </a:prstGeom>
          <a:ln w="25400">
            <a:solidFill>
              <a:srgbClr val="90C8E5"/>
            </a:solidFill>
          </a:ln>
        </p:spPr>
        <p:txBody>
          <a:bodyPr wrap="square" lIns="216000" tIns="216000" rIns="216000" bIns="216000">
            <a:spAutoFit/>
          </a:bodyPr>
          <a:lstStyle/>
          <a:p>
            <a:r>
              <a:rPr lang="en-GB" sz="1700" dirty="0">
                <a:latin typeface="Roboto" panose="02000000000000000000" pitchFamily="2" charset="0"/>
                <a:ea typeface="Roboto" panose="02000000000000000000" pitchFamily="2" charset="0"/>
              </a:rPr>
              <a:t>Regular exercise is essential for maintaining good health.</a:t>
            </a:r>
          </a:p>
          <a:p>
            <a:endParaRPr lang="en-GB" sz="1700" dirty="0">
              <a:latin typeface="Roboto" panose="02000000000000000000" pitchFamily="2" charset="0"/>
              <a:ea typeface="Roboto" panose="02000000000000000000" pitchFamily="2" charset="0"/>
            </a:endParaRPr>
          </a:p>
          <a:p>
            <a:r>
              <a:rPr lang="en-GB" sz="1700" dirty="0">
                <a:latin typeface="Roboto" panose="02000000000000000000" pitchFamily="2" charset="0"/>
                <a:ea typeface="Roboto" panose="02000000000000000000" pitchFamily="2" charset="0"/>
              </a:rPr>
              <a:t>Many teenagers find it challenging to fit physical activity into their busy schedules.</a:t>
            </a:r>
          </a:p>
        </p:txBody>
      </p:sp>
      <p:sp>
        <p:nvSpPr>
          <p:cNvPr id="34" name="Google Shape;117;p20">
            <a:extLst>
              <a:ext uri="{FF2B5EF4-FFF2-40B4-BE49-F238E27FC236}">
                <a16:creationId xmlns:a16="http://schemas.microsoft.com/office/drawing/2014/main" xmlns="" id="{E1309FCD-8C66-8974-FD63-E49607E0D679}"/>
              </a:ext>
            </a:extLst>
          </p:cNvPr>
          <p:cNvSpPr/>
          <p:nvPr/>
        </p:nvSpPr>
        <p:spPr>
          <a:xfrm>
            <a:off x="3614550" y="5420525"/>
            <a:ext cx="1914900" cy="672300"/>
          </a:xfrm>
          <a:prstGeom prst="rect">
            <a:avLst/>
          </a:prstGeom>
          <a:solidFill>
            <a:srgbClr val="F08215"/>
          </a:solidFill>
          <a:ln w="9525" cap="flat" cmpd="sng">
            <a:noFill/>
            <a:prstDash val="solid"/>
            <a:round/>
            <a:headEnd type="none" w="sm" len="sm"/>
            <a:tailEnd type="none" w="sm" len="sm"/>
          </a:ln>
          <a:effectLst>
            <a:outerShdw dist="88665" dir="3240000" algn="ctr" rotWithShape="0">
              <a:srgbClr val="232321"/>
            </a:outerShdw>
          </a:effectLst>
        </p:spPr>
        <p:txBody>
          <a:bodyPr spcFirstLastPara="1" wrap="square" lIns="108000" tIns="108000" rIns="108000" bIns="108000" anchor="ctr" anchorCtr="0">
            <a:noAutofit/>
          </a:bodyPr>
          <a:lstStyle/>
          <a:p>
            <a:pPr marL="0" lvl="0" indent="0" algn="ctr" rtl="0">
              <a:spcBef>
                <a:spcPts val="0"/>
              </a:spcBef>
              <a:spcAft>
                <a:spcPts val="0"/>
              </a:spcAft>
              <a:buClr>
                <a:schemeClr val="dk1"/>
              </a:buClr>
              <a:buSzPts val="1100"/>
              <a:buFont typeface="Arial"/>
              <a:buNone/>
            </a:pPr>
            <a:r>
              <a:rPr lang="en-GB" b="1" dirty="0">
                <a:solidFill>
                  <a:schemeClr val="bg1"/>
                </a:solidFill>
                <a:latin typeface="Roboto" panose="02000000000000000000" pitchFamily="2" charset="0"/>
                <a:ea typeface="Roboto" panose="02000000000000000000" pitchFamily="2" charset="0"/>
              </a:rPr>
              <a:t>reveal answer</a:t>
            </a:r>
            <a:endParaRPr b="1" dirty="0">
              <a:solidFill>
                <a:schemeClr val="bg1"/>
              </a:solidFill>
              <a:latin typeface="Roboto" panose="02000000000000000000" pitchFamily="2" charset="0"/>
              <a:ea typeface="Roboto" panose="02000000000000000000" pitchFamily="2" charset="0"/>
            </a:endParaRPr>
          </a:p>
        </p:txBody>
      </p:sp>
      <p:pic>
        <p:nvPicPr>
          <p:cNvPr id="42" name="Picture 41">
            <a:extLst>
              <a:ext uri="{FF2B5EF4-FFF2-40B4-BE49-F238E27FC236}">
                <a16:creationId xmlns:a16="http://schemas.microsoft.com/office/drawing/2014/main" xmlns="" id="{A5AE632E-EE27-CCE3-492C-E6B7E9F11A94}"/>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rot="20492407">
            <a:off x="1049366" y="2841899"/>
            <a:ext cx="376281" cy="707965"/>
          </a:xfrm>
          <a:prstGeom prst="rect">
            <a:avLst/>
          </a:prstGeom>
        </p:spPr>
      </p:pic>
      <p:pic>
        <p:nvPicPr>
          <p:cNvPr id="43" name="Picture 42">
            <a:extLst>
              <a:ext uri="{FF2B5EF4-FFF2-40B4-BE49-F238E27FC236}">
                <a16:creationId xmlns:a16="http://schemas.microsoft.com/office/drawing/2014/main" xmlns="" id="{AA7A5C19-1E50-AE3F-C69B-8730C6944A1D}"/>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7639197" y="2900035"/>
            <a:ext cx="585537" cy="591692"/>
          </a:xfrm>
          <a:prstGeom prst="rect">
            <a:avLst/>
          </a:prstGeom>
        </p:spPr>
      </p:pic>
      <p:sp>
        <p:nvSpPr>
          <p:cNvPr id="5" name="Text">
            <a:extLst>
              <a:ext uri="{FF2B5EF4-FFF2-40B4-BE49-F238E27FC236}">
                <a16:creationId xmlns:a16="http://schemas.microsoft.com/office/drawing/2014/main" xmlns="" id="{A6167C02-E656-A05D-3349-6BCCAD2E2D0B}"/>
              </a:ext>
            </a:extLst>
          </p:cNvPr>
          <p:cNvSpPr/>
          <p:nvPr/>
        </p:nvSpPr>
        <p:spPr>
          <a:xfrm>
            <a:off x="3701042" y="1887687"/>
            <a:ext cx="1741916" cy="552423"/>
          </a:xfrm>
          <a:prstGeom prst="rect">
            <a:avLst/>
          </a:prstGeom>
          <a:solidFill>
            <a:srgbClr val="90C8E5">
              <a:alpha val="20000"/>
            </a:srgbClr>
          </a:solidFill>
          <a:ln w="25400">
            <a:solidFill>
              <a:srgbClr val="90C8E5"/>
            </a:solidFill>
          </a:ln>
        </p:spPr>
        <p:txBody>
          <a:bodyPr wrap="square" lIns="144000" tIns="144000" rIns="144000" bIns="144000">
            <a:spAutoFit/>
          </a:bodyPr>
          <a:lstStyle/>
          <a:p>
            <a:pPr algn="ctr"/>
            <a:r>
              <a:rPr lang="en-GB" sz="1700" b="1" dirty="0">
                <a:latin typeface="Roboto" panose="02000000000000000000" pitchFamily="2" charset="0"/>
                <a:ea typeface="Roboto" panose="02000000000000000000" pitchFamily="2" charset="0"/>
              </a:rPr>
              <a:t>although</a:t>
            </a:r>
          </a:p>
        </p:txBody>
      </p:sp>
      <p:sp>
        <p:nvSpPr>
          <p:cNvPr id="3" name="Text">
            <a:extLst>
              <a:ext uri="{FF2B5EF4-FFF2-40B4-BE49-F238E27FC236}">
                <a16:creationId xmlns:a16="http://schemas.microsoft.com/office/drawing/2014/main" xmlns="" id="{1124FCC4-EFCE-FF81-0E55-ED7E982D9D5C}"/>
              </a:ext>
            </a:extLst>
          </p:cNvPr>
          <p:cNvSpPr/>
          <p:nvPr/>
        </p:nvSpPr>
        <p:spPr>
          <a:xfrm>
            <a:off x="1562338" y="3075091"/>
            <a:ext cx="5975051" cy="1221049"/>
          </a:xfrm>
          <a:prstGeom prst="rect">
            <a:avLst/>
          </a:prstGeom>
          <a:solidFill>
            <a:srgbClr val="90C8E5">
              <a:alpha val="20000"/>
            </a:srgbClr>
          </a:solidFill>
          <a:ln w="25400">
            <a:solidFill>
              <a:srgbClr val="90C8E5"/>
            </a:solidFill>
          </a:ln>
        </p:spPr>
        <p:txBody>
          <a:bodyPr wrap="square" lIns="216000" tIns="216000" rIns="216000" bIns="216000">
            <a:spAutoFit/>
          </a:bodyPr>
          <a:lstStyle/>
          <a:p>
            <a:r>
              <a:rPr lang="en-GB" sz="1700" b="1" dirty="0">
                <a:latin typeface="Roboto" panose="02000000000000000000" pitchFamily="2" charset="0"/>
                <a:ea typeface="Roboto" panose="02000000000000000000" pitchFamily="2" charset="0"/>
              </a:rPr>
              <a:t>Although</a:t>
            </a:r>
            <a:r>
              <a:rPr lang="en-GB" sz="1700" dirty="0">
                <a:latin typeface="Roboto" panose="02000000000000000000" pitchFamily="2" charset="0"/>
                <a:ea typeface="Roboto" panose="02000000000000000000" pitchFamily="2" charset="0"/>
              </a:rPr>
              <a:t> regular exercise is essential for maintaining good health, many teenagers find it challenging to fit physical activity into their busy schedules.</a:t>
            </a:r>
          </a:p>
        </p:txBody>
      </p:sp>
      <p:pic>
        <p:nvPicPr>
          <p:cNvPr id="6" name="Picture 5">
            <a:extLst>
              <a:ext uri="{FF2B5EF4-FFF2-40B4-BE49-F238E27FC236}">
                <a16:creationId xmlns:a16="http://schemas.microsoft.com/office/drawing/2014/main" xmlns="" id="{5727E13F-47F0-22A6-7104-7ED03370A229}"/>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28698" y="3496490"/>
            <a:ext cx="2290923" cy="3415520"/>
          </a:xfrm>
          <a:prstGeom prst="rect">
            <a:avLst/>
          </a:prstGeom>
        </p:spPr>
      </p:pic>
      <p:sp>
        <p:nvSpPr>
          <p:cNvPr id="9" name="Text">
            <a:extLst>
              <a:ext uri="{FF2B5EF4-FFF2-40B4-BE49-F238E27FC236}">
                <a16:creationId xmlns:a16="http://schemas.microsoft.com/office/drawing/2014/main" xmlns="" id="{110AB3C7-D94F-C69B-EFF8-9E130CD267F2}"/>
              </a:ext>
            </a:extLst>
          </p:cNvPr>
          <p:cNvSpPr/>
          <p:nvPr/>
        </p:nvSpPr>
        <p:spPr>
          <a:xfrm>
            <a:off x="733514" y="1493035"/>
            <a:ext cx="7632700" cy="261610"/>
          </a:xfrm>
          <a:prstGeom prst="rect">
            <a:avLst/>
          </a:prstGeom>
        </p:spPr>
        <p:txBody>
          <a:bodyPr wrap="square" lIns="0" tIns="0" rIns="0" bIns="0">
            <a:spAutoFit/>
          </a:bodyPr>
          <a:lstStyle/>
          <a:p>
            <a:pPr algn="ctr"/>
            <a:r>
              <a:rPr lang="en-GB" sz="1700" b="1" dirty="0">
                <a:solidFill>
                  <a:srgbClr val="007AC2"/>
                </a:solidFill>
                <a:latin typeface="Roboto" panose="02000000000000000000" pitchFamily="2" charset="0"/>
                <a:ea typeface="Roboto" panose="02000000000000000000" pitchFamily="2" charset="0"/>
              </a:rPr>
              <a:t>Join the two sentences using the connecting word.</a:t>
            </a:r>
          </a:p>
        </p:txBody>
      </p:sp>
    </p:spTree>
    <p:extLst>
      <p:ext uri="{BB962C8B-B14F-4D97-AF65-F5344CB8AC3E}">
        <p14:creationId xmlns:p14="http://schemas.microsoft.com/office/powerpoint/2010/main" val="39336749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31" presetClass="entr" presetSubtype="0"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anim calcmode="lin" valueType="num">
                                      <p:cBhvr>
                                        <p:cTn id="13" dur="500" fill="hold"/>
                                        <p:tgtEl>
                                          <p:spTgt spid="42"/>
                                        </p:tgtEl>
                                        <p:attrNameLst>
                                          <p:attrName>ppt_w</p:attrName>
                                        </p:attrNameLst>
                                      </p:cBhvr>
                                      <p:tavLst>
                                        <p:tav tm="0">
                                          <p:val>
                                            <p:fltVal val="0"/>
                                          </p:val>
                                        </p:tav>
                                        <p:tav tm="100000">
                                          <p:val>
                                            <p:strVal val="#ppt_w"/>
                                          </p:val>
                                        </p:tav>
                                      </p:tavLst>
                                    </p:anim>
                                    <p:anim calcmode="lin" valueType="num">
                                      <p:cBhvr>
                                        <p:cTn id="14" dur="500" fill="hold"/>
                                        <p:tgtEl>
                                          <p:spTgt spid="42"/>
                                        </p:tgtEl>
                                        <p:attrNameLst>
                                          <p:attrName>ppt_h</p:attrName>
                                        </p:attrNameLst>
                                      </p:cBhvr>
                                      <p:tavLst>
                                        <p:tav tm="0">
                                          <p:val>
                                            <p:fltVal val="0"/>
                                          </p:val>
                                        </p:tav>
                                        <p:tav tm="100000">
                                          <p:val>
                                            <p:strVal val="#ppt_h"/>
                                          </p:val>
                                        </p:tav>
                                      </p:tavLst>
                                    </p:anim>
                                    <p:anim calcmode="lin" valueType="num">
                                      <p:cBhvr>
                                        <p:cTn id="15" dur="500" fill="hold"/>
                                        <p:tgtEl>
                                          <p:spTgt spid="42"/>
                                        </p:tgtEl>
                                        <p:attrNameLst>
                                          <p:attrName>style.rotation</p:attrName>
                                        </p:attrNameLst>
                                      </p:cBhvr>
                                      <p:tavLst>
                                        <p:tav tm="0">
                                          <p:val>
                                            <p:fltVal val="90"/>
                                          </p:val>
                                        </p:tav>
                                        <p:tav tm="100000">
                                          <p:val>
                                            <p:fltVal val="0"/>
                                          </p:val>
                                        </p:tav>
                                      </p:tavLst>
                                    </p:anim>
                                    <p:animEffect transition="in" filter="fade">
                                      <p:cBhvr>
                                        <p:cTn id="16" dur="500"/>
                                        <p:tgtEl>
                                          <p:spTgt spid="42"/>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34"/>
                    </p:tgtEl>
                  </p:cond>
                </p:stCondLst>
                <p:endSync evt="end" delay="0">
                  <p:rtn val="all"/>
                </p:endSync>
                <p:childTnLst>
                  <p:par>
                    <p:cTn id="22" fill="hold">
                      <p:stCondLst>
                        <p:cond delay="0"/>
                      </p:stCondLst>
                      <p:childTnLst>
                        <p:par>
                          <p:cTn id="23" fill="hold">
                            <p:stCondLst>
                              <p:cond delay="0"/>
                            </p:stCondLst>
                            <p:childTnLst>
                              <p:par>
                                <p:cTn id="24" presetID="10" presetClass="exit" presetSubtype="0" fill="hold" grpId="0" nodeType="afterEffect">
                                  <p:stCondLst>
                                    <p:cond delay="0"/>
                                  </p:stCondLst>
                                  <p:childTnLst>
                                    <p:animEffect transition="out" filter="fade">
                                      <p:cBhvr>
                                        <p:cTn id="25" dur="500"/>
                                        <p:tgtEl>
                                          <p:spTgt spid="34"/>
                                        </p:tgtEl>
                                      </p:cBhvr>
                                    </p:animEffect>
                                    <p:set>
                                      <p:cBhvr>
                                        <p:cTn id="26" dur="1" fill="hold">
                                          <p:stCondLst>
                                            <p:cond delay="499"/>
                                          </p:stCondLst>
                                        </p:cTn>
                                        <p:tgtEl>
                                          <p:spTgt spid="34"/>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500"/>
                                        <p:tgtEl>
                                          <p:spTgt spid="42"/>
                                        </p:tgtEl>
                                      </p:cBhvr>
                                    </p:animEffect>
                                    <p:set>
                                      <p:cBhvr>
                                        <p:cTn id="29" dur="1" fill="hold">
                                          <p:stCondLst>
                                            <p:cond delay="499"/>
                                          </p:stCondLst>
                                        </p:cTn>
                                        <p:tgtEl>
                                          <p:spTgt spid="42"/>
                                        </p:tgtEl>
                                        <p:attrNameLst>
                                          <p:attrName>style.visibility</p:attrName>
                                        </p:attrNameLst>
                                      </p:cBhvr>
                                      <p:to>
                                        <p:strVal val="hidden"/>
                                      </p:to>
                                    </p:se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500"/>
                                        <p:tgtEl>
                                          <p:spTgt spid="3"/>
                                        </p:tgtEl>
                                      </p:cBhvr>
                                    </p:animEffect>
                                  </p:childTnLst>
                                </p:cTn>
                              </p:par>
                              <p:par>
                                <p:cTn id="34" presetID="31" presetClass="entr" presetSubtype="0" fill="hold" nodeType="withEffect">
                                  <p:stCondLst>
                                    <p:cond delay="0"/>
                                  </p:stCondLst>
                                  <p:childTnLst>
                                    <p:set>
                                      <p:cBhvr>
                                        <p:cTn id="35" dur="1" fill="hold">
                                          <p:stCondLst>
                                            <p:cond delay="0"/>
                                          </p:stCondLst>
                                        </p:cTn>
                                        <p:tgtEl>
                                          <p:spTgt spid="43"/>
                                        </p:tgtEl>
                                        <p:attrNameLst>
                                          <p:attrName>style.visibility</p:attrName>
                                        </p:attrNameLst>
                                      </p:cBhvr>
                                      <p:to>
                                        <p:strVal val="visible"/>
                                      </p:to>
                                    </p:set>
                                    <p:anim calcmode="lin" valueType="num">
                                      <p:cBhvr>
                                        <p:cTn id="36" dur="500" fill="hold"/>
                                        <p:tgtEl>
                                          <p:spTgt spid="43"/>
                                        </p:tgtEl>
                                        <p:attrNameLst>
                                          <p:attrName>ppt_w</p:attrName>
                                        </p:attrNameLst>
                                      </p:cBhvr>
                                      <p:tavLst>
                                        <p:tav tm="0">
                                          <p:val>
                                            <p:fltVal val="0"/>
                                          </p:val>
                                        </p:tav>
                                        <p:tav tm="100000">
                                          <p:val>
                                            <p:strVal val="#ppt_w"/>
                                          </p:val>
                                        </p:tav>
                                      </p:tavLst>
                                    </p:anim>
                                    <p:anim calcmode="lin" valueType="num">
                                      <p:cBhvr>
                                        <p:cTn id="37" dur="500" fill="hold"/>
                                        <p:tgtEl>
                                          <p:spTgt spid="43"/>
                                        </p:tgtEl>
                                        <p:attrNameLst>
                                          <p:attrName>ppt_h</p:attrName>
                                        </p:attrNameLst>
                                      </p:cBhvr>
                                      <p:tavLst>
                                        <p:tav tm="0">
                                          <p:val>
                                            <p:fltVal val="0"/>
                                          </p:val>
                                        </p:tav>
                                        <p:tav tm="100000">
                                          <p:val>
                                            <p:strVal val="#ppt_h"/>
                                          </p:val>
                                        </p:tav>
                                      </p:tavLst>
                                    </p:anim>
                                    <p:anim calcmode="lin" valueType="num">
                                      <p:cBhvr>
                                        <p:cTn id="38" dur="500" fill="hold"/>
                                        <p:tgtEl>
                                          <p:spTgt spid="43"/>
                                        </p:tgtEl>
                                        <p:attrNameLst>
                                          <p:attrName>style.rotation</p:attrName>
                                        </p:attrNameLst>
                                      </p:cBhvr>
                                      <p:tavLst>
                                        <p:tav tm="0">
                                          <p:val>
                                            <p:fltVal val="90"/>
                                          </p:val>
                                        </p:tav>
                                        <p:tav tm="100000">
                                          <p:val>
                                            <p:fltVal val="0"/>
                                          </p:val>
                                        </p:tav>
                                      </p:tavLst>
                                    </p:anim>
                                    <p:animEffect transition="in" filter="fade">
                                      <p:cBhvr>
                                        <p:cTn id="39" dur="500"/>
                                        <p:tgtEl>
                                          <p:spTgt spid="43"/>
                                        </p:tgtEl>
                                      </p:cBhvr>
                                    </p:animEffect>
                                  </p:childTnLst>
                                </p:cTn>
                              </p:par>
                              <p:par>
                                <p:cTn id="40" presetID="10" presetClass="exit" presetSubtype="0" fill="hold" grpId="1" nodeType="withEffect">
                                  <p:stCondLst>
                                    <p:cond delay="0"/>
                                  </p:stCondLst>
                                  <p:childTnLst>
                                    <p:animEffect transition="out" filter="fade">
                                      <p:cBhvr>
                                        <p:cTn id="41" dur="500"/>
                                        <p:tgtEl>
                                          <p:spTgt spid="5"/>
                                        </p:tgtEl>
                                      </p:cBhvr>
                                    </p:animEffect>
                                    <p:set>
                                      <p:cBhvr>
                                        <p:cTn id="42" dur="1" fill="hold">
                                          <p:stCondLst>
                                            <p:cond delay="499"/>
                                          </p:stCondLst>
                                        </p:cTn>
                                        <p:tgtEl>
                                          <p:spTgt spid="5"/>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9"/>
                                        </p:tgtEl>
                                      </p:cBhvr>
                                    </p:animEffect>
                                    <p:set>
                                      <p:cBhvr>
                                        <p:cTn id="45" dur="1" fill="hold">
                                          <p:stCondLst>
                                            <p:cond delay="499"/>
                                          </p:stCondLst>
                                        </p:cTn>
                                        <p:tgtEl>
                                          <p:spTgt spid="9"/>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21"/>
                                        </p:tgtEl>
                                      </p:cBhvr>
                                    </p:animEffect>
                                    <p:set>
                                      <p:cBhvr>
                                        <p:cTn id="48"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34"/>
                  </p:tgtEl>
                </p:cond>
              </p:nextCondLst>
            </p:seq>
          </p:childTnLst>
        </p:cTn>
      </p:par>
    </p:tnLst>
    <p:bldLst>
      <p:bldP spid="21" grpId="0" animBg="1"/>
      <p:bldP spid="21" grpId="1" animBg="1"/>
      <p:bldP spid="34" grpId="0" animBg="1"/>
      <p:bldP spid="5" grpId="0" animBg="1"/>
      <p:bldP spid="5" grpId="1" animBg="1"/>
      <p:bldP spid="3" grpId="0" animBg="1"/>
      <p:bldP spid="9" grpId="0"/>
      <p:bldP spid="9"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B11D4163-49AF-BC46-BC8B-046A5F69BAE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xmlns="" id="{560476DD-245D-6CA4-E63D-985076B1D1CE}"/>
              </a:ext>
            </a:extLst>
          </p:cNvPr>
          <p:cNvSpPr>
            <a:spLocks noGrp="1"/>
          </p:cNvSpPr>
          <p:nvPr>
            <p:ph type="title"/>
          </p:nvPr>
        </p:nvSpPr>
        <p:spPr/>
        <p:txBody>
          <a:bodyPr/>
          <a:lstStyle/>
          <a:p>
            <a:r>
              <a:rPr lang="en-GB" dirty="0"/>
              <a:t>Join the Two </a:t>
            </a:r>
          </a:p>
        </p:txBody>
      </p:sp>
      <p:sp>
        <p:nvSpPr>
          <p:cNvPr id="21" name="Text">
            <a:extLst>
              <a:ext uri="{FF2B5EF4-FFF2-40B4-BE49-F238E27FC236}">
                <a16:creationId xmlns:a16="http://schemas.microsoft.com/office/drawing/2014/main" xmlns="" id="{B6461C7C-F08B-541F-B4DE-92049C22A52C}"/>
              </a:ext>
            </a:extLst>
          </p:cNvPr>
          <p:cNvSpPr/>
          <p:nvPr/>
        </p:nvSpPr>
        <p:spPr>
          <a:xfrm>
            <a:off x="1579709" y="2925054"/>
            <a:ext cx="5975051" cy="1221049"/>
          </a:xfrm>
          <a:prstGeom prst="rect">
            <a:avLst/>
          </a:prstGeom>
          <a:ln w="25400">
            <a:solidFill>
              <a:srgbClr val="90C8E5"/>
            </a:solidFill>
          </a:ln>
        </p:spPr>
        <p:txBody>
          <a:bodyPr wrap="square" lIns="216000" tIns="216000" rIns="216000" bIns="216000">
            <a:spAutoFit/>
          </a:bodyPr>
          <a:lstStyle/>
          <a:p>
            <a:r>
              <a:rPr lang="en-GB" sz="1700" dirty="0">
                <a:latin typeface="Roboto" panose="02000000000000000000" pitchFamily="2" charset="0"/>
                <a:ea typeface="Roboto" panose="02000000000000000000" pitchFamily="2" charset="0"/>
              </a:rPr>
              <a:t>They are saving money for their upcoming trip to Asia.</a:t>
            </a:r>
          </a:p>
          <a:p>
            <a:endParaRPr lang="en-GB" sz="1700" dirty="0">
              <a:latin typeface="Roboto" panose="02000000000000000000" pitchFamily="2" charset="0"/>
              <a:ea typeface="Roboto" panose="02000000000000000000" pitchFamily="2" charset="0"/>
            </a:endParaRPr>
          </a:p>
          <a:p>
            <a:r>
              <a:rPr lang="en-GB" sz="1700" dirty="0">
                <a:latin typeface="Roboto" panose="02000000000000000000" pitchFamily="2" charset="0"/>
                <a:ea typeface="Roboto" panose="02000000000000000000" pitchFamily="2" charset="0"/>
              </a:rPr>
              <a:t>They want to visit as many countries as possible.</a:t>
            </a:r>
          </a:p>
        </p:txBody>
      </p:sp>
      <p:sp>
        <p:nvSpPr>
          <p:cNvPr id="34" name="Google Shape;117;p20">
            <a:extLst>
              <a:ext uri="{FF2B5EF4-FFF2-40B4-BE49-F238E27FC236}">
                <a16:creationId xmlns:a16="http://schemas.microsoft.com/office/drawing/2014/main" xmlns="" id="{27F0CE1C-F1F6-4532-8921-B80AE0DAF1F8}"/>
              </a:ext>
            </a:extLst>
          </p:cNvPr>
          <p:cNvSpPr/>
          <p:nvPr/>
        </p:nvSpPr>
        <p:spPr>
          <a:xfrm>
            <a:off x="3614550" y="5420525"/>
            <a:ext cx="1914900" cy="672300"/>
          </a:xfrm>
          <a:prstGeom prst="rect">
            <a:avLst/>
          </a:prstGeom>
          <a:solidFill>
            <a:srgbClr val="F08215"/>
          </a:solidFill>
          <a:ln w="9525" cap="flat" cmpd="sng">
            <a:noFill/>
            <a:prstDash val="solid"/>
            <a:round/>
            <a:headEnd type="none" w="sm" len="sm"/>
            <a:tailEnd type="none" w="sm" len="sm"/>
          </a:ln>
          <a:effectLst>
            <a:outerShdw dist="88665" dir="3240000" algn="ctr" rotWithShape="0">
              <a:srgbClr val="232321"/>
            </a:outerShdw>
          </a:effectLst>
        </p:spPr>
        <p:txBody>
          <a:bodyPr spcFirstLastPara="1" wrap="square" lIns="108000" tIns="108000" rIns="108000" bIns="108000" anchor="ctr" anchorCtr="0">
            <a:noAutofit/>
          </a:bodyPr>
          <a:lstStyle/>
          <a:p>
            <a:pPr marL="0" lvl="0" indent="0" algn="ctr" rtl="0">
              <a:spcBef>
                <a:spcPts val="0"/>
              </a:spcBef>
              <a:spcAft>
                <a:spcPts val="0"/>
              </a:spcAft>
              <a:buClr>
                <a:schemeClr val="dk1"/>
              </a:buClr>
              <a:buSzPts val="1100"/>
              <a:buFont typeface="Arial"/>
              <a:buNone/>
            </a:pPr>
            <a:r>
              <a:rPr lang="en-GB" b="1" dirty="0">
                <a:solidFill>
                  <a:schemeClr val="bg1"/>
                </a:solidFill>
                <a:latin typeface="Roboto" panose="02000000000000000000" pitchFamily="2" charset="0"/>
                <a:ea typeface="Roboto" panose="02000000000000000000" pitchFamily="2" charset="0"/>
              </a:rPr>
              <a:t>reveal answer</a:t>
            </a:r>
            <a:endParaRPr b="1" dirty="0">
              <a:solidFill>
                <a:schemeClr val="bg1"/>
              </a:solidFill>
              <a:latin typeface="Roboto" panose="02000000000000000000" pitchFamily="2" charset="0"/>
              <a:ea typeface="Roboto" panose="02000000000000000000" pitchFamily="2" charset="0"/>
            </a:endParaRPr>
          </a:p>
        </p:txBody>
      </p:sp>
      <p:pic>
        <p:nvPicPr>
          <p:cNvPr id="42" name="Picture 41">
            <a:extLst>
              <a:ext uri="{FF2B5EF4-FFF2-40B4-BE49-F238E27FC236}">
                <a16:creationId xmlns:a16="http://schemas.microsoft.com/office/drawing/2014/main" xmlns="" id="{BEAAD97E-C5CD-3578-F762-C0CD1798C1AA}"/>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rot="20492407">
            <a:off x="1049366" y="2841899"/>
            <a:ext cx="376281" cy="707965"/>
          </a:xfrm>
          <a:prstGeom prst="rect">
            <a:avLst/>
          </a:prstGeom>
        </p:spPr>
      </p:pic>
      <p:pic>
        <p:nvPicPr>
          <p:cNvPr id="43" name="Picture 42">
            <a:extLst>
              <a:ext uri="{FF2B5EF4-FFF2-40B4-BE49-F238E27FC236}">
                <a16:creationId xmlns:a16="http://schemas.microsoft.com/office/drawing/2014/main" xmlns="" id="{7400C3C6-CCB4-2549-5327-3D88DB8603D6}"/>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7639197" y="2900035"/>
            <a:ext cx="585537" cy="591692"/>
          </a:xfrm>
          <a:prstGeom prst="rect">
            <a:avLst/>
          </a:prstGeom>
        </p:spPr>
      </p:pic>
      <p:sp>
        <p:nvSpPr>
          <p:cNvPr id="5" name="Text">
            <a:extLst>
              <a:ext uri="{FF2B5EF4-FFF2-40B4-BE49-F238E27FC236}">
                <a16:creationId xmlns:a16="http://schemas.microsoft.com/office/drawing/2014/main" xmlns="" id="{49767005-127D-11A9-8A24-42A9B9EB946C}"/>
              </a:ext>
            </a:extLst>
          </p:cNvPr>
          <p:cNvSpPr/>
          <p:nvPr/>
        </p:nvSpPr>
        <p:spPr>
          <a:xfrm>
            <a:off x="3701042" y="1887687"/>
            <a:ext cx="1741916" cy="552423"/>
          </a:xfrm>
          <a:prstGeom prst="rect">
            <a:avLst/>
          </a:prstGeom>
          <a:solidFill>
            <a:srgbClr val="90C8E5">
              <a:alpha val="20000"/>
            </a:srgbClr>
          </a:solidFill>
          <a:ln w="25400">
            <a:solidFill>
              <a:srgbClr val="90C8E5"/>
            </a:solidFill>
          </a:ln>
        </p:spPr>
        <p:txBody>
          <a:bodyPr wrap="square" lIns="144000" tIns="144000" rIns="144000" bIns="144000">
            <a:spAutoFit/>
          </a:bodyPr>
          <a:lstStyle/>
          <a:p>
            <a:pPr algn="ctr"/>
            <a:r>
              <a:rPr lang="en-GB" sz="1700" b="1" dirty="0">
                <a:latin typeface="Roboto" panose="02000000000000000000" pitchFamily="2" charset="0"/>
                <a:ea typeface="Roboto" panose="02000000000000000000" pitchFamily="2" charset="0"/>
              </a:rPr>
              <a:t>so as to</a:t>
            </a:r>
          </a:p>
        </p:txBody>
      </p:sp>
      <p:sp>
        <p:nvSpPr>
          <p:cNvPr id="3" name="Text">
            <a:extLst>
              <a:ext uri="{FF2B5EF4-FFF2-40B4-BE49-F238E27FC236}">
                <a16:creationId xmlns:a16="http://schemas.microsoft.com/office/drawing/2014/main" xmlns="" id="{0BD765FF-1D59-8DF0-3F0D-6DA072C41091}"/>
              </a:ext>
            </a:extLst>
          </p:cNvPr>
          <p:cNvSpPr/>
          <p:nvPr/>
        </p:nvSpPr>
        <p:spPr>
          <a:xfrm>
            <a:off x="1664146" y="3073857"/>
            <a:ext cx="5975051" cy="959439"/>
          </a:xfrm>
          <a:prstGeom prst="rect">
            <a:avLst/>
          </a:prstGeom>
          <a:solidFill>
            <a:srgbClr val="90C8E5">
              <a:alpha val="20000"/>
            </a:srgbClr>
          </a:solidFill>
          <a:ln w="25400">
            <a:solidFill>
              <a:srgbClr val="90C8E5"/>
            </a:solidFill>
          </a:ln>
        </p:spPr>
        <p:txBody>
          <a:bodyPr wrap="square" lIns="216000" tIns="216000" rIns="216000" bIns="216000">
            <a:spAutoFit/>
          </a:bodyPr>
          <a:lstStyle/>
          <a:p>
            <a:r>
              <a:rPr lang="en-GB" sz="1700" dirty="0">
                <a:latin typeface="Roboto" panose="02000000000000000000" pitchFamily="2" charset="0"/>
                <a:ea typeface="Roboto" panose="02000000000000000000" pitchFamily="2" charset="0"/>
              </a:rPr>
              <a:t>They are saving money for their upcoming trip to Asia</a:t>
            </a:r>
            <a:br>
              <a:rPr lang="en-GB" sz="1700" dirty="0">
                <a:latin typeface="Roboto" panose="02000000000000000000" pitchFamily="2" charset="0"/>
                <a:ea typeface="Roboto" panose="02000000000000000000" pitchFamily="2" charset="0"/>
              </a:rPr>
            </a:br>
            <a:r>
              <a:rPr lang="en-GB" sz="1700" b="1" dirty="0">
                <a:latin typeface="Roboto" panose="02000000000000000000" pitchFamily="2" charset="0"/>
                <a:ea typeface="Roboto" panose="02000000000000000000" pitchFamily="2" charset="0"/>
              </a:rPr>
              <a:t>so as to </a:t>
            </a:r>
            <a:r>
              <a:rPr lang="en-GB" sz="1700" dirty="0">
                <a:latin typeface="Roboto" panose="02000000000000000000" pitchFamily="2" charset="0"/>
                <a:ea typeface="Roboto" panose="02000000000000000000" pitchFamily="2" charset="0"/>
              </a:rPr>
              <a:t>visit as many countries as possible.</a:t>
            </a:r>
          </a:p>
        </p:txBody>
      </p:sp>
      <p:pic>
        <p:nvPicPr>
          <p:cNvPr id="6" name="Picture 5">
            <a:extLst>
              <a:ext uri="{FF2B5EF4-FFF2-40B4-BE49-F238E27FC236}">
                <a16:creationId xmlns:a16="http://schemas.microsoft.com/office/drawing/2014/main" xmlns="" id="{0DF152A9-3B65-6D70-384A-ABD7B53C5BDB}"/>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28698" y="3496490"/>
            <a:ext cx="2290923" cy="3415520"/>
          </a:xfrm>
          <a:prstGeom prst="rect">
            <a:avLst/>
          </a:prstGeom>
        </p:spPr>
      </p:pic>
      <p:sp>
        <p:nvSpPr>
          <p:cNvPr id="9" name="Text">
            <a:extLst>
              <a:ext uri="{FF2B5EF4-FFF2-40B4-BE49-F238E27FC236}">
                <a16:creationId xmlns:a16="http://schemas.microsoft.com/office/drawing/2014/main" xmlns="" id="{A55ADA14-1F8D-5C1F-E00D-92BA36FA0EEE}"/>
              </a:ext>
            </a:extLst>
          </p:cNvPr>
          <p:cNvSpPr/>
          <p:nvPr/>
        </p:nvSpPr>
        <p:spPr>
          <a:xfrm>
            <a:off x="733514" y="1493035"/>
            <a:ext cx="7632700" cy="261610"/>
          </a:xfrm>
          <a:prstGeom prst="rect">
            <a:avLst/>
          </a:prstGeom>
        </p:spPr>
        <p:txBody>
          <a:bodyPr wrap="square" lIns="0" tIns="0" rIns="0" bIns="0">
            <a:spAutoFit/>
          </a:bodyPr>
          <a:lstStyle/>
          <a:p>
            <a:pPr algn="ctr"/>
            <a:r>
              <a:rPr lang="en-GB" sz="1700" b="1" dirty="0">
                <a:solidFill>
                  <a:srgbClr val="007AC2"/>
                </a:solidFill>
                <a:latin typeface="Roboto" panose="02000000000000000000" pitchFamily="2" charset="0"/>
                <a:ea typeface="Roboto" panose="02000000000000000000" pitchFamily="2" charset="0"/>
              </a:rPr>
              <a:t>Join the two sentences using the connecting word.</a:t>
            </a:r>
          </a:p>
        </p:txBody>
      </p:sp>
    </p:spTree>
    <p:extLst>
      <p:ext uri="{BB962C8B-B14F-4D97-AF65-F5344CB8AC3E}">
        <p14:creationId xmlns:p14="http://schemas.microsoft.com/office/powerpoint/2010/main" val="15838410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31" presetClass="entr" presetSubtype="0"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anim calcmode="lin" valueType="num">
                                      <p:cBhvr>
                                        <p:cTn id="13" dur="500" fill="hold"/>
                                        <p:tgtEl>
                                          <p:spTgt spid="42"/>
                                        </p:tgtEl>
                                        <p:attrNameLst>
                                          <p:attrName>ppt_w</p:attrName>
                                        </p:attrNameLst>
                                      </p:cBhvr>
                                      <p:tavLst>
                                        <p:tav tm="0">
                                          <p:val>
                                            <p:fltVal val="0"/>
                                          </p:val>
                                        </p:tav>
                                        <p:tav tm="100000">
                                          <p:val>
                                            <p:strVal val="#ppt_w"/>
                                          </p:val>
                                        </p:tav>
                                      </p:tavLst>
                                    </p:anim>
                                    <p:anim calcmode="lin" valueType="num">
                                      <p:cBhvr>
                                        <p:cTn id="14" dur="500" fill="hold"/>
                                        <p:tgtEl>
                                          <p:spTgt spid="42"/>
                                        </p:tgtEl>
                                        <p:attrNameLst>
                                          <p:attrName>ppt_h</p:attrName>
                                        </p:attrNameLst>
                                      </p:cBhvr>
                                      <p:tavLst>
                                        <p:tav tm="0">
                                          <p:val>
                                            <p:fltVal val="0"/>
                                          </p:val>
                                        </p:tav>
                                        <p:tav tm="100000">
                                          <p:val>
                                            <p:strVal val="#ppt_h"/>
                                          </p:val>
                                        </p:tav>
                                      </p:tavLst>
                                    </p:anim>
                                    <p:anim calcmode="lin" valueType="num">
                                      <p:cBhvr>
                                        <p:cTn id="15" dur="500" fill="hold"/>
                                        <p:tgtEl>
                                          <p:spTgt spid="42"/>
                                        </p:tgtEl>
                                        <p:attrNameLst>
                                          <p:attrName>style.rotation</p:attrName>
                                        </p:attrNameLst>
                                      </p:cBhvr>
                                      <p:tavLst>
                                        <p:tav tm="0">
                                          <p:val>
                                            <p:fltVal val="90"/>
                                          </p:val>
                                        </p:tav>
                                        <p:tav tm="100000">
                                          <p:val>
                                            <p:fltVal val="0"/>
                                          </p:val>
                                        </p:tav>
                                      </p:tavLst>
                                    </p:anim>
                                    <p:animEffect transition="in" filter="fade">
                                      <p:cBhvr>
                                        <p:cTn id="16" dur="500"/>
                                        <p:tgtEl>
                                          <p:spTgt spid="42"/>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34"/>
                    </p:tgtEl>
                  </p:cond>
                </p:stCondLst>
                <p:endSync evt="end" delay="0">
                  <p:rtn val="all"/>
                </p:endSync>
                <p:childTnLst>
                  <p:par>
                    <p:cTn id="22" fill="hold">
                      <p:stCondLst>
                        <p:cond delay="0"/>
                      </p:stCondLst>
                      <p:childTnLst>
                        <p:par>
                          <p:cTn id="23" fill="hold">
                            <p:stCondLst>
                              <p:cond delay="0"/>
                            </p:stCondLst>
                            <p:childTnLst>
                              <p:par>
                                <p:cTn id="24" presetID="10" presetClass="exit" presetSubtype="0" fill="hold" grpId="0" nodeType="afterEffect">
                                  <p:stCondLst>
                                    <p:cond delay="0"/>
                                  </p:stCondLst>
                                  <p:childTnLst>
                                    <p:animEffect transition="out" filter="fade">
                                      <p:cBhvr>
                                        <p:cTn id="25" dur="500"/>
                                        <p:tgtEl>
                                          <p:spTgt spid="34"/>
                                        </p:tgtEl>
                                      </p:cBhvr>
                                    </p:animEffect>
                                    <p:set>
                                      <p:cBhvr>
                                        <p:cTn id="26" dur="1" fill="hold">
                                          <p:stCondLst>
                                            <p:cond delay="499"/>
                                          </p:stCondLst>
                                        </p:cTn>
                                        <p:tgtEl>
                                          <p:spTgt spid="34"/>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500"/>
                                        <p:tgtEl>
                                          <p:spTgt spid="42"/>
                                        </p:tgtEl>
                                      </p:cBhvr>
                                    </p:animEffect>
                                    <p:set>
                                      <p:cBhvr>
                                        <p:cTn id="29" dur="1" fill="hold">
                                          <p:stCondLst>
                                            <p:cond delay="499"/>
                                          </p:stCondLst>
                                        </p:cTn>
                                        <p:tgtEl>
                                          <p:spTgt spid="42"/>
                                        </p:tgtEl>
                                        <p:attrNameLst>
                                          <p:attrName>style.visibility</p:attrName>
                                        </p:attrNameLst>
                                      </p:cBhvr>
                                      <p:to>
                                        <p:strVal val="hidden"/>
                                      </p:to>
                                    </p:se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500"/>
                                        <p:tgtEl>
                                          <p:spTgt spid="3"/>
                                        </p:tgtEl>
                                      </p:cBhvr>
                                    </p:animEffect>
                                  </p:childTnLst>
                                </p:cTn>
                              </p:par>
                              <p:par>
                                <p:cTn id="34" presetID="31" presetClass="entr" presetSubtype="0" fill="hold" nodeType="withEffect">
                                  <p:stCondLst>
                                    <p:cond delay="0"/>
                                  </p:stCondLst>
                                  <p:childTnLst>
                                    <p:set>
                                      <p:cBhvr>
                                        <p:cTn id="35" dur="1" fill="hold">
                                          <p:stCondLst>
                                            <p:cond delay="0"/>
                                          </p:stCondLst>
                                        </p:cTn>
                                        <p:tgtEl>
                                          <p:spTgt spid="43"/>
                                        </p:tgtEl>
                                        <p:attrNameLst>
                                          <p:attrName>style.visibility</p:attrName>
                                        </p:attrNameLst>
                                      </p:cBhvr>
                                      <p:to>
                                        <p:strVal val="visible"/>
                                      </p:to>
                                    </p:set>
                                    <p:anim calcmode="lin" valueType="num">
                                      <p:cBhvr>
                                        <p:cTn id="36" dur="500" fill="hold"/>
                                        <p:tgtEl>
                                          <p:spTgt spid="43"/>
                                        </p:tgtEl>
                                        <p:attrNameLst>
                                          <p:attrName>ppt_w</p:attrName>
                                        </p:attrNameLst>
                                      </p:cBhvr>
                                      <p:tavLst>
                                        <p:tav tm="0">
                                          <p:val>
                                            <p:fltVal val="0"/>
                                          </p:val>
                                        </p:tav>
                                        <p:tav tm="100000">
                                          <p:val>
                                            <p:strVal val="#ppt_w"/>
                                          </p:val>
                                        </p:tav>
                                      </p:tavLst>
                                    </p:anim>
                                    <p:anim calcmode="lin" valueType="num">
                                      <p:cBhvr>
                                        <p:cTn id="37" dur="500" fill="hold"/>
                                        <p:tgtEl>
                                          <p:spTgt spid="43"/>
                                        </p:tgtEl>
                                        <p:attrNameLst>
                                          <p:attrName>ppt_h</p:attrName>
                                        </p:attrNameLst>
                                      </p:cBhvr>
                                      <p:tavLst>
                                        <p:tav tm="0">
                                          <p:val>
                                            <p:fltVal val="0"/>
                                          </p:val>
                                        </p:tav>
                                        <p:tav tm="100000">
                                          <p:val>
                                            <p:strVal val="#ppt_h"/>
                                          </p:val>
                                        </p:tav>
                                      </p:tavLst>
                                    </p:anim>
                                    <p:anim calcmode="lin" valueType="num">
                                      <p:cBhvr>
                                        <p:cTn id="38" dur="500" fill="hold"/>
                                        <p:tgtEl>
                                          <p:spTgt spid="43"/>
                                        </p:tgtEl>
                                        <p:attrNameLst>
                                          <p:attrName>style.rotation</p:attrName>
                                        </p:attrNameLst>
                                      </p:cBhvr>
                                      <p:tavLst>
                                        <p:tav tm="0">
                                          <p:val>
                                            <p:fltVal val="90"/>
                                          </p:val>
                                        </p:tav>
                                        <p:tav tm="100000">
                                          <p:val>
                                            <p:fltVal val="0"/>
                                          </p:val>
                                        </p:tav>
                                      </p:tavLst>
                                    </p:anim>
                                    <p:animEffect transition="in" filter="fade">
                                      <p:cBhvr>
                                        <p:cTn id="39" dur="500"/>
                                        <p:tgtEl>
                                          <p:spTgt spid="43"/>
                                        </p:tgtEl>
                                      </p:cBhvr>
                                    </p:animEffect>
                                  </p:childTnLst>
                                </p:cTn>
                              </p:par>
                              <p:par>
                                <p:cTn id="40" presetID="10" presetClass="exit" presetSubtype="0" fill="hold" grpId="1" nodeType="withEffect">
                                  <p:stCondLst>
                                    <p:cond delay="0"/>
                                  </p:stCondLst>
                                  <p:childTnLst>
                                    <p:animEffect transition="out" filter="fade">
                                      <p:cBhvr>
                                        <p:cTn id="41" dur="500"/>
                                        <p:tgtEl>
                                          <p:spTgt spid="5"/>
                                        </p:tgtEl>
                                      </p:cBhvr>
                                    </p:animEffect>
                                    <p:set>
                                      <p:cBhvr>
                                        <p:cTn id="42" dur="1" fill="hold">
                                          <p:stCondLst>
                                            <p:cond delay="499"/>
                                          </p:stCondLst>
                                        </p:cTn>
                                        <p:tgtEl>
                                          <p:spTgt spid="5"/>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9"/>
                                        </p:tgtEl>
                                      </p:cBhvr>
                                    </p:animEffect>
                                    <p:set>
                                      <p:cBhvr>
                                        <p:cTn id="45" dur="1" fill="hold">
                                          <p:stCondLst>
                                            <p:cond delay="499"/>
                                          </p:stCondLst>
                                        </p:cTn>
                                        <p:tgtEl>
                                          <p:spTgt spid="9"/>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21"/>
                                        </p:tgtEl>
                                      </p:cBhvr>
                                    </p:animEffect>
                                    <p:set>
                                      <p:cBhvr>
                                        <p:cTn id="48"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34"/>
                  </p:tgtEl>
                </p:cond>
              </p:nextCondLst>
            </p:seq>
          </p:childTnLst>
        </p:cTn>
      </p:par>
    </p:tnLst>
    <p:bldLst>
      <p:bldP spid="21" grpId="0" animBg="1"/>
      <p:bldP spid="21" grpId="1" animBg="1"/>
      <p:bldP spid="34" grpId="0" animBg="1"/>
      <p:bldP spid="5" grpId="0" animBg="1"/>
      <p:bldP spid="5" grpId="1" animBg="1"/>
      <p:bldP spid="3" grpId="0" animBg="1"/>
      <p:bldP spid="9" grpId="0"/>
      <p:bldP spid="9"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756F7C1-07BC-6DA0-5E74-071E6DA0DAFC}"/>
            </a:ext>
          </a:extLst>
        </p:cNvPr>
        <p:cNvGrpSpPr/>
        <p:nvPr/>
      </p:nvGrpSpPr>
      <p:grpSpPr>
        <a:xfrm>
          <a:off x="0" y="0"/>
          <a:ext cx="0" cy="0"/>
          <a:chOff x="0" y="0"/>
          <a:chExt cx="0" cy="0"/>
        </a:xfrm>
      </p:grpSpPr>
      <p:sp>
        <p:nvSpPr>
          <p:cNvPr id="40" name="Rectangle 39">
            <a:extLst>
              <a:ext uri="{FF2B5EF4-FFF2-40B4-BE49-F238E27FC236}">
                <a16:creationId xmlns:a16="http://schemas.microsoft.com/office/drawing/2014/main" xmlns="" id="{22BE0A6C-15AE-1E2B-EDFB-37E0C8D8EDFD}"/>
              </a:ext>
            </a:extLst>
          </p:cNvPr>
          <p:cNvSpPr/>
          <p:nvPr/>
        </p:nvSpPr>
        <p:spPr>
          <a:xfrm>
            <a:off x="1231711" y="3681066"/>
            <a:ext cx="6625224" cy="1247490"/>
          </a:xfrm>
          <a:prstGeom prst="rect">
            <a:avLst/>
          </a:prstGeom>
          <a:solidFill>
            <a:srgbClr val="90C8E5">
              <a:alpha val="20000"/>
            </a:srgbClr>
          </a:solidFill>
          <a:ln w="25400">
            <a:solidFill>
              <a:srgbClr val="90C8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 name="Title 3">
            <a:extLst>
              <a:ext uri="{FF2B5EF4-FFF2-40B4-BE49-F238E27FC236}">
                <a16:creationId xmlns:a16="http://schemas.microsoft.com/office/drawing/2014/main" xmlns="" id="{7D142279-076B-6320-55EB-9193B95889BF}"/>
              </a:ext>
            </a:extLst>
          </p:cNvPr>
          <p:cNvSpPr>
            <a:spLocks noGrp="1"/>
          </p:cNvSpPr>
          <p:nvPr>
            <p:ph type="title"/>
          </p:nvPr>
        </p:nvSpPr>
        <p:spPr/>
        <p:txBody>
          <a:bodyPr/>
          <a:lstStyle/>
          <a:p>
            <a:r>
              <a:rPr lang="en-GB" dirty="0"/>
              <a:t>Name Two</a:t>
            </a:r>
            <a:endParaRPr lang="x-none" dirty="0"/>
          </a:p>
        </p:txBody>
      </p:sp>
      <p:sp>
        <p:nvSpPr>
          <p:cNvPr id="7" name="Text">
            <a:extLst>
              <a:ext uri="{FF2B5EF4-FFF2-40B4-BE49-F238E27FC236}">
                <a16:creationId xmlns:a16="http://schemas.microsoft.com/office/drawing/2014/main" xmlns="" id="{7A3F2543-4ECD-0CE5-9EFE-2ED3921EC9BE}"/>
              </a:ext>
            </a:extLst>
          </p:cNvPr>
          <p:cNvSpPr/>
          <p:nvPr/>
        </p:nvSpPr>
        <p:spPr>
          <a:xfrm>
            <a:off x="1548410" y="3944134"/>
            <a:ext cx="623290" cy="261610"/>
          </a:xfrm>
          <a:prstGeom prst="rect">
            <a:avLst/>
          </a:prstGeom>
        </p:spPr>
        <p:txBody>
          <a:bodyPr wrap="square" lIns="0" tIns="0" rIns="0" bIns="0">
            <a:spAutoFit/>
          </a:bodyPr>
          <a:lstStyle/>
          <a:p>
            <a:pPr algn="ctr"/>
            <a:r>
              <a:rPr lang="en-GB" sz="1700" b="1" dirty="0">
                <a:latin typeface="Roboto" panose="02000000000000000000" pitchFamily="2" charset="0"/>
                <a:ea typeface="Roboto" panose="02000000000000000000" pitchFamily="2" charset="0"/>
              </a:rPr>
              <a:t>but</a:t>
            </a:r>
          </a:p>
        </p:txBody>
      </p:sp>
      <p:sp>
        <p:nvSpPr>
          <p:cNvPr id="21" name="Text">
            <a:extLst>
              <a:ext uri="{FF2B5EF4-FFF2-40B4-BE49-F238E27FC236}">
                <a16:creationId xmlns:a16="http://schemas.microsoft.com/office/drawing/2014/main" xmlns="" id="{084A2581-277B-A852-87C8-7570A93A6E8B}"/>
              </a:ext>
            </a:extLst>
          </p:cNvPr>
          <p:cNvSpPr/>
          <p:nvPr/>
        </p:nvSpPr>
        <p:spPr>
          <a:xfrm>
            <a:off x="2435224" y="2415009"/>
            <a:ext cx="4273551" cy="697829"/>
          </a:xfrm>
          <a:prstGeom prst="rect">
            <a:avLst/>
          </a:prstGeom>
          <a:ln w="25400">
            <a:solidFill>
              <a:srgbClr val="90C8E5"/>
            </a:solidFill>
          </a:ln>
        </p:spPr>
        <p:txBody>
          <a:bodyPr wrap="square" lIns="216000" tIns="216000" rIns="216000" bIns="216000">
            <a:spAutoFit/>
          </a:bodyPr>
          <a:lstStyle/>
          <a:p>
            <a:pPr algn="ctr"/>
            <a:r>
              <a:rPr lang="en-GB" sz="1700" dirty="0">
                <a:latin typeface="Roboto" panose="02000000000000000000" pitchFamily="2" charset="0"/>
                <a:ea typeface="Roboto" panose="02000000000000000000" pitchFamily="2" charset="0"/>
              </a:rPr>
              <a:t>Name two </a:t>
            </a:r>
            <a:r>
              <a:rPr lang="en-GB" sz="1700" b="1" dirty="0">
                <a:latin typeface="Roboto" panose="02000000000000000000" pitchFamily="2" charset="0"/>
                <a:ea typeface="Roboto" panose="02000000000000000000" pitchFamily="2" charset="0"/>
              </a:rPr>
              <a:t>contrast</a:t>
            </a:r>
            <a:r>
              <a:rPr lang="en-GB" sz="1700" dirty="0">
                <a:latin typeface="Roboto" panose="02000000000000000000" pitchFamily="2" charset="0"/>
                <a:ea typeface="Roboto" panose="02000000000000000000" pitchFamily="2" charset="0"/>
              </a:rPr>
              <a:t> connecting words.</a:t>
            </a:r>
          </a:p>
        </p:txBody>
      </p:sp>
      <p:grpSp>
        <p:nvGrpSpPr>
          <p:cNvPr id="30" name="Graphic 28">
            <a:extLst>
              <a:ext uri="{FF2B5EF4-FFF2-40B4-BE49-F238E27FC236}">
                <a16:creationId xmlns:a16="http://schemas.microsoft.com/office/drawing/2014/main" xmlns="" id="{C39EAD1A-2B60-36A7-7D01-DF9BCCD9C28C}"/>
              </a:ext>
            </a:extLst>
          </p:cNvPr>
          <p:cNvGrpSpPr/>
          <p:nvPr/>
        </p:nvGrpSpPr>
        <p:grpSpPr>
          <a:xfrm>
            <a:off x="763888" y="765175"/>
            <a:ext cx="578534" cy="581163"/>
            <a:chOff x="763888" y="765175"/>
            <a:chExt cx="578534" cy="581163"/>
          </a:xfrm>
        </p:grpSpPr>
        <p:sp>
          <p:nvSpPr>
            <p:cNvPr id="31" name="Freeform 30">
              <a:extLst>
                <a:ext uri="{FF2B5EF4-FFF2-40B4-BE49-F238E27FC236}">
                  <a16:creationId xmlns:a16="http://schemas.microsoft.com/office/drawing/2014/main" xmlns="" id="{297642B1-0E18-916F-6441-45F4EBDB4D6A}"/>
                </a:ext>
              </a:extLst>
            </p:cNvPr>
            <p:cNvSpPr/>
            <p:nvPr/>
          </p:nvSpPr>
          <p:spPr>
            <a:xfrm>
              <a:off x="763888" y="765175"/>
              <a:ext cx="578534" cy="581163"/>
            </a:xfrm>
            <a:custGeom>
              <a:avLst/>
              <a:gdLst>
                <a:gd name="connsiteX0" fmla="*/ 289267 w 578534"/>
                <a:gd name="connsiteY0" fmla="*/ 0 h 581163"/>
                <a:gd name="connsiteX1" fmla="*/ 0 w 578534"/>
                <a:gd name="connsiteY1" fmla="*/ 289267 h 581163"/>
                <a:gd name="connsiteX2" fmla="*/ 0 w 578534"/>
                <a:gd name="connsiteY2" fmla="*/ 291897 h 581163"/>
                <a:gd name="connsiteX3" fmla="*/ 289267 w 578534"/>
                <a:gd name="connsiteY3" fmla="*/ 581164 h 581163"/>
                <a:gd name="connsiteX4" fmla="*/ 578534 w 578534"/>
                <a:gd name="connsiteY4" fmla="*/ 291897 h 581163"/>
                <a:gd name="connsiteX5" fmla="*/ 578534 w 578534"/>
                <a:gd name="connsiteY5" fmla="*/ 289267 h 581163"/>
                <a:gd name="connsiteX6" fmla="*/ 289267 w 578534"/>
                <a:gd name="connsiteY6" fmla="*/ 0 h 5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8534" h="581163">
                  <a:moveTo>
                    <a:pt x="289267" y="0"/>
                  </a:moveTo>
                  <a:cubicBezTo>
                    <a:pt x="129644" y="0"/>
                    <a:pt x="0" y="129644"/>
                    <a:pt x="0" y="289267"/>
                  </a:cubicBezTo>
                  <a:lnTo>
                    <a:pt x="0" y="291897"/>
                  </a:lnTo>
                  <a:cubicBezTo>
                    <a:pt x="0" y="451520"/>
                    <a:pt x="129644" y="581164"/>
                    <a:pt x="289267" y="581164"/>
                  </a:cubicBezTo>
                  <a:cubicBezTo>
                    <a:pt x="448890" y="581164"/>
                    <a:pt x="578534" y="451520"/>
                    <a:pt x="578534" y="291897"/>
                  </a:cubicBezTo>
                  <a:lnTo>
                    <a:pt x="578534" y="289267"/>
                  </a:lnTo>
                  <a:cubicBezTo>
                    <a:pt x="578534" y="129644"/>
                    <a:pt x="448890" y="0"/>
                    <a:pt x="289267" y="0"/>
                  </a:cubicBezTo>
                  <a:close/>
                </a:path>
              </a:pathLst>
            </a:custGeom>
            <a:solidFill>
              <a:srgbClr val="232321"/>
            </a:solidFill>
            <a:ln w="25977" cap="flat">
              <a:noFill/>
              <a:prstDash val="solid"/>
              <a:miter/>
            </a:ln>
          </p:spPr>
          <p:txBody>
            <a:bodyPr rtlCol="0" anchor="ctr"/>
            <a:lstStyle/>
            <a:p>
              <a:endParaRPr lang="x-none" dirty="0"/>
            </a:p>
          </p:txBody>
        </p:sp>
        <p:sp>
          <p:nvSpPr>
            <p:cNvPr id="32" name="Freeform 31">
              <a:extLst>
                <a:ext uri="{FF2B5EF4-FFF2-40B4-BE49-F238E27FC236}">
                  <a16:creationId xmlns:a16="http://schemas.microsoft.com/office/drawing/2014/main" xmlns="" id="{4D43BFD1-EA27-0856-3B36-3AF8DDCA6848}"/>
                </a:ext>
              </a:extLst>
            </p:cNvPr>
            <p:cNvSpPr/>
            <p:nvPr/>
          </p:nvSpPr>
          <p:spPr>
            <a:xfrm>
              <a:off x="874598" y="894556"/>
              <a:ext cx="357113" cy="320375"/>
            </a:xfrm>
            <a:custGeom>
              <a:avLst/>
              <a:gdLst>
                <a:gd name="connsiteX0" fmla="*/ 243247 w 357113"/>
                <a:gd name="connsiteY0" fmla="*/ 0 h 320375"/>
                <a:gd name="connsiteX1" fmla="*/ 28401 w 357113"/>
                <a:gd name="connsiteY1" fmla="*/ 0 h 320375"/>
                <a:gd name="connsiteX2" fmla="*/ 0 w 357113"/>
                <a:gd name="connsiteY2" fmla="*/ 28138 h 320375"/>
                <a:gd name="connsiteX3" fmla="*/ 28401 w 357113"/>
                <a:gd name="connsiteY3" fmla="*/ 56276 h 320375"/>
                <a:gd name="connsiteX4" fmla="*/ 243247 w 357113"/>
                <a:gd name="connsiteY4" fmla="*/ 56276 h 320375"/>
                <a:gd name="connsiteX5" fmla="*/ 300312 w 357113"/>
                <a:gd name="connsiteY5" fmla="*/ 112814 h 320375"/>
                <a:gd name="connsiteX6" fmla="*/ 300312 w 357113"/>
                <a:gd name="connsiteY6" fmla="*/ 149893 h 320375"/>
                <a:gd name="connsiteX7" fmla="*/ 243247 w 357113"/>
                <a:gd name="connsiteY7" fmla="*/ 206431 h 320375"/>
                <a:gd name="connsiteX8" fmla="*/ 149104 w 357113"/>
                <a:gd name="connsiteY8" fmla="*/ 206431 h 320375"/>
                <a:gd name="connsiteX9" fmla="*/ 149104 w 357113"/>
                <a:gd name="connsiteY9" fmla="*/ 177768 h 320375"/>
                <a:gd name="connsiteX10" fmla="*/ 102821 w 357113"/>
                <a:gd name="connsiteY10" fmla="*/ 154100 h 320375"/>
                <a:gd name="connsiteX11" fmla="*/ 24719 w 357113"/>
                <a:gd name="connsiteY11" fmla="*/ 210902 h 320375"/>
                <a:gd name="connsiteX12" fmla="*/ 24719 w 357113"/>
                <a:gd name="connsiteY12" fmla="*/ 257974 h 320375"/>
                <a:gd name="connsiteX13" fmla="*/ 102821 w 357113"/>
                <a:gd name="connsiteY13" fmla="*/ 314775 h 320375"/>
                <a:gd name="connsiteX14" fmla="*/ 149104 w 357113"/>
                <a:gd name="connsiteY14" fmla="*/ 291371 h 320375"/>
                <a:gd name="connsiteX15" fmla="*/ 149104 w 357113"/>
                <a:gd name="connsiteY15" fmla="*/ 262707 h 320375"/>
                <a:gd name="connsiteX16" fmla="*/ 243247 w 357113"/>
                <a:gd name="connsiteY16" fmla="*/ 262707 h 320375"/>
                <a:gd name="connsiteX17" fmla="*/ 357113 w 357113"/>
                <a:gd name="connsiteY17" fmla="*/ 149893 h 320375"/>
                <a:gd name="connsiteX18" fmla="*/ 357113 w 357113"/>
                <a:gd name="connsiteY18" fmla="*/ 112814 h 320375"/>
                <a:gd name="connsiteX19" fmla="*/ 243247 w 357113"/>
                <a:gd name="connsiteY19" fmla="*/ 0 h 320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7113" h="320375">
                  <a:moveTo>
                    <a:pt x="243247" y="0"/>
                  </a:moveTo>
                  <a:lnTo>
                    <a:pt x="28401" y="0"/>
                  </a:lnTo>
                  <a:cubicBezTo>
                    <a:pt x="12623" y="0"/>
                    <a:pt x="0" y="12623"/>
                    <a:pt x="0" y="28138"/>
                  </a:cubicBezTo>
                  <a:cubicBezTo>
                    <a:pt x="0" y="43653"/>
                    <a:pt x="12623" y="56276"/>
                    <a:pt x="28401" y="56276"/>
                  </a:cubicBezTo>
                  <a:lnTo>
                    <a:pt x="243247" y="56276"/>
                  </a:lnTo>
                  <a:cubicBezTo>
                    <a:pt x="274804" y="56276"/>
                    <a:pt x="300312" y="81521"/>
                    <a:pt x="300312" y="112814"/>
                  </a:cubicBezTo>
                  <a:lnTo>
                    <a:pt x="300312" y="149893"/>
                  </a:lnTo>
                  <a:cubicBezTo>
                    <a:pt x="300312" y="181186"/>
                    <a:pt x="274804" y="206431"/>
                    <a:pt x="243247" y="206431"/>
                  </a:cubicBezTo>
                  <a:lnTo>
                    <a:pt x="149104" y="206431"/>
                  </a:lnTo>
                  <a:lnTo>
                    <a:pt x="149104" y="177768"/>
                  </a:lnTo>
                  <a:cubicBezTo>
                    <a:pt x="149104" y="153837"/>
                    <a:pt x="122018" y="140163"/>
                    <a:pt x="102821" y="154100"/>
                  </a:cubicBezTo>
                  <a:lnTo>
                    <a:pt x="24719" y="210902"/>
                  </a:lnTo>
                  <a:cubicBezTo>
                    <a:pt x="8678" y="222473"/>
                    <a:pt x="8678" y="246403"/>
                    <a:pt x="24719" y="257974"/>
                  </a:cubicBezTo>
                  <a:lnTo>
                    <a:pt x="102821" y="314775"/>
                  </a:lnTo>
                  <a:cubicBezTo>
                    <a:pt x="122018" y="328713"/>
                    <a:pt x="149104" y="315038"/>
                    <a:pt x="149104" y="291371"/>
                  </a:cubicBezTo>
                  <a:lnTo>
                    <a:pt x="149104" y="262707"/>
                  </a:lnTo>
                  <a:lnTo>
                    <a:pt x="243247" y="262707"/>
                  </a:lnTo>
                  <a:cubicBezTo>
                    <a:pt x="306097" y="262707"/>
                    <a:pt x="357113" y="212217"/>
                    <a:pt x="357113" y="149893"/>
                  </a:cubicBezTo>
                  <a:lnTo>
                    <a:pt x="357113" y="112814"/>
                  </a:lnTo>
                  <a:cubicBezTo>
                    <a:pt x="357113" y="50490"/>
                    <a:pt x="306097" y="0"/>
                    <a:pt x="243247" y="0"/>
                  </a:cubicBezTo>
                  <a:close/>
                </a:path>
              </a:pathLst>
            </a:custGeom>
            <a:solidFill>
              <a:srgbClr val="FFFFFF"/>
            </a:solidFill>
            <a:ln w="25977" cap="flat">
              <a:noFill/>
              <a:prstDash val="solid"/>
              <a:miter/>
            </a:ln>
          </p:spPr>
          <p:txBody>
            <a:bodyPr rtlCol="0" anchor="ctr"/>
            <a:lstStyle/>
            <a:p>
              <a:endParaRPr lang="x-none"/>
            </a:p>
          </p:txBody>
        </p:sp>
      </p:grpSp>
      <p:sp>
        <p:nvSpPr>
          <p:cNvPr id="34" name="Google Shape;117;p20">
            <a:extLst>
              <a:ext uri="{FF2B5EF4-FFF2-40B4-BE49-F238E27FC236}">
                <a16:creationId xmlns:a16="http://schemas.microsoft.com/office/drawing/2014/main" xmlns="" id="{2D973C4B-B871-C7B4-42EE-2C3FC868E6AA}"/>
              </a:ext>
            </a:extLst>
          </p:cNvPr>
          <p:cNvSpPr/>
          <p:nvPr/>
        </p:nvSpPr>
        <p:spPr>
          <a:xfrm>
            <a:off x="3614550" y="5420525"/>
            <a:ext cx="1914900" cy="672300"/>
          </a:xfrm>
          <a:prstGeom prst="rect">
            <a:avLst/>
          </a:prstGeom>
          <a:solidFill>
            <a:srgbClr val="F08215"/>
          </a:solidFill>
          <a:ln w="9525" cap="flat" cmpd="sng">
            <a:noFill/>
            <a:prstDash val="solid"/>
            <a:round/>
            <a:headEnd type="none" w="sm" len="sm"/>
            <a:tailEnd type="none" w="sm" len="sm"/>
          </a:ln>
          <a:effectLst>
            <a:outerShdw dist="88665" dir="3240000" algn="ctr" rotWithShape="0">
              <a:srgbClr val="232321"/>
            </a:outerShdw>
          </a:effectLst>
        </p:spPr>
        <p:txBody>
          <a:bodyPr spcFirstLastPara="1" wrap="square" lIns="108000" tIns="108000" rIns="108000" bIns="108000" anchor="ctr" anchorCtr="0">
            <a:noAutofit/>
          </a:bodyPr>
          <a:lstStyle/>
          <a:p>
            <a:pPr marL="0" lvl="0" indent="0" algn="ctr" rtl="0">
              <a:spcBef>
                <a:spcPts val="0"/>
              </a:spcBef>
              <a:spcAft>
                <a:spcPts val="0"/>
              </a:spcAft>
              <a:buClr>
                <a:schemeClr val="dk1"/>
              </a:buClr>
              <a:buSzPts val="1100"/>
              <a:buFont typeface="Arial"/>
              <a:buNone/>
            </a:pPr>
            <a:r>
              <a:rPr lang="en-GB" b="1" dirty="0">
                <a:solidFill>
                  <a:schemeClr val="bg1"/>
                </a:solidFill>
                <a:latin typeface="Roboto" panose="02000000000000000000" pitchFamily="2" charset="0"/>
                <a:ea typeface="Roboto" panose="02000000000000000000" pitchFamily="2" charset="0"/>
              </a:rPr>
              <a:t>reveal answer</a:t>
            </a:r>
            <a:endParaRPr b="1" dirty="0">
              <a:solidFill>
                <a:schemeClr val="bg1"/>
              </a:solidFill>
              <a:latin typeface="Roboto" panose="02000000000000000000" pitchFamily="2" charset="0"/>
              <a:ea typeface="Roboto" panose="02000000000000000000" pitchFamily="2" charset="0"/>
            </a:endParaRPr>
          </a:p>
        </p:txBody>
      </p:sp>
      <p:sp>
        <p:nvSpPr>
          <p:cNvPr id="35" name="Text">
            <a:extLst>
              <a:ext uri="{FF2B5EF4-FFF2-40B4-BE49-F238E27FC236}">
                <a16:creationId xmlns:a16="http://schemas.microsoft.com/office/drawing/2014/main" xmlns="" id="{7094C858-5EF1-DC07-3065-6BF3B42433EC}"/>
              </a:ext>
            </a:extLst>
          </p:cNvPr>
          <p:cNvSpPr/>
          <p:nvPr/>
        </p:nvSpPr>
        <p:spPr>
          <a:xfrm>
            <a:off x="2594870" y="3944134"/>
            <a:ext cx="623290" cy="261610"/>
          </a:xfrm>
          <a:prstGeom prst="rect">
            <a:avLst/>
          </a:prstGeom>
        </p:spPr>
        <p:txBody>
          <a:bodyPr wrap="square" lIns="0" tIns="0" rIns="0" bIns="0">
            <a:spAutoFit/>
          </a:bodyPr>
          <a:lstStyle/>
          <a:p>
            <a:pPr algn="ctr"/>
            <a:r>
              <a:rPr lang="en-GB" sz="1700" b="1" dirty="0">
                <a:latin typeface="Roboto" panose="02000000000000000000" pitchFamily="2" charset="0"/>
                <a:ea typeface="Roboto" panose="02000000000000000000" pitchFamily="2" charset="0"/>
              </a:rPr>
              <a:t>while</a:t>
            </a:r>
          </a:p>
        </p:txBody>
      </p:sp>
      <p:sp>
        <p:nvSpPr>
          <p:cNvPr id="36" name="Text">
            <a:extLst>
              <a:ext uri="{FF2B5EF4-FFF2-40B4-BE49-F238E27FC236}">
                <a16:creationId xmlns:a16="http://schemas.microsoft.com/office/drawing/2014/main" xmlns="" id="{0D4E7AC0-3465-8135-9CFE-82779D548DC6}"/>
              </a:ext>
            </a:extLst>
          </p:cNvPr>
          <p:cNvSpPr/>
          <p:nvPr/>
        </p:nvSpPr>
        <p:spPr>
          <a:xfrm>
            <a:off x="3641330" y="3944134"/>
            <a:ext cx="839553" cy="261610"/>
          </a:xfrm>
          <a:prstGeom prst="rect">
            <a:avLst/>
          </a:prstGeom>
        </p:spPr>
        <p:txBody>
          <a:bodyPr wrap="square" lIns="0" tIns="0" rIns="0" bIns="0">
            <a:spAutoFit/>
          </a:bodyPr>
          <a:lstStyle/>
          <a:p>
            <a:pPr algn="ctr"/>
            <a:r>
              <a:rPr lang="en-GB" sz="1700" b="1" dirty="0">
                <a:latin typeface="Roboto" panose="02000000000000000000" pitchFamily="2" charset="0"/>
                <a:ea typeface="Roboto" panose="02000000000000000000" pitchFamily="2" charset="0"/>
              </a:rPr>
              <a:t>despite</a:t>
            </a:r>
          </a:p>
        </p:txBody>
      </p:sp>
      <p:sp>
        <p:nvSpPr>
          <p:cNvPr id="37" name="Text">
            <a:extLst>
              <a:ext uri="{FF2B5EF4-FFF2-40B4-BE49-F238E27FC236}">
                <a16:creationId xmlns:a16="http://schemas.microsoft.com/office/drawing/2014/main" xmlns="" id="{0765CD5F-518B-0C3D-9824-EE2715D08407}"/>
              </a:ext>
            </a:extLst>
          </p:cNvPr>
          <p:cNvSpPr/>
          <p:nvPr/>
        </p:nvSpPr>
        <p:spPr>
          <a:xfrm>
            <a:off x="4904053" y="3944134"/>
            <a:ext cx="996388" cy="261610"/>
          </a:xfrm>
          <a:prstGeom prst="rect">
            <a:avLst/>
          </a:prstGeom>
        </p:spPr>
        <p:txBody>
          <a:bodyPr wrap="square" lIns="0" tIns="0" rIns="0" bIns="0">
            <a:spAutoFit/>
          </a:bodyPr>
          <a:lstStyle/>
          <a:p>
            <a:pPr algn="ctr"/>
            <a:r>
              <a:rPr lang="en-GB" sz="1700" b="1" dirty="0">
                <a:latin typeface="Roboto" panose="02000000000000000000" pitchFamily="2" charset="0"/>
                <a:ea typeface="Roboto" panose="02000000000000000000" pitchFamily="2" charset="0"/>
              </a:rPr>
              <a:t>however</a:t>
            </a:r>
          </a:p>
        </p:txBody>
      </p:sp>
      <p:sp>
        <p:nvSpPr>
          <p:cNvPr id="38" name="Text">
            <a:extLst>
              <a:ext uri="{FF2B5EF4-FFF2-40B4-BE49-F238E27FC236}">
                <a16:creationId xmlns:a16="http://schemas.microsoft.com/office/drawing/2014/main" xmlns="" id="{DB2BE446-2A0C-DAEB-FC21-F03321C4125A}"/>
              </a:ext>
            </a:extLst>
          </p:cNvPr>
          <p:cNvSpPr/>
          <p:nvPr/>
        </p:nvSpPr>
        <p:spPr>
          <a:xfrm>
            <a:off x="6323612" y="3944134"/>
            <a:ext cx="1118590" cy="261610"/>
          </a:xfrm>
          <a:prstGeom prst="rect">
            <a:avLst/>
          </a:prstGeom>
        </p:spPr>
        <p:txBody>
          <a:bodyPr wrap="square" lIns="0" tIns="0" rIns="0" bIns="0">
            <a:spAutoFit/>
          </a:bodyPr>
          <a:lstStyle/>
          <a:p>
            <a:pPr algn="ctr"/>
            <a:r>
              <a:rPr lang="en-GB" sz="1700" b="1" dirty="0">
                <a:latin typeface="Roboto" panose="02000000000000000000" pitchFamily="2" charset="0"/>
                <a:ea typeface="Roboto" panose="02000000000000000000" pitchFamily="2" charset="0"/>
              </a:rPr>
              <a:t>in spite of</a:t>
            </a:r>
          </a:p>
        </p:txBody>
      </p:sp>
      <p:pic>
        <p:nvPicPr>
          <p:cNvPr id="6" name="Picture 5" descr="A cartoon of a child with her hand on her chin&#10;&#10;Description automatically generated">
            <a:extLst>
              <a:ext uri="{FF2B5EF4-FFF2-40B4-BE49-F238E27FC236}">
                <a16:creationId xmlns:a16="http://schemas.microsoft.com/office/drawing/2014/main" xmlns="" id="{FEA4BAC2-D50C-B307-7037-BBCE8FC6334B}"/>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290374" y="3611232"/>
            <a:ext cx="2165073" cy="3376483"/>
          </a:xfrm>
          <a:prstGeom prst="rect">
            <a:avLst/>
          </a:prstGeom>
        </p:spPr>
      </p:pic>
      <p:pic>
        <p:nvPicPr>
          <p:cNvPr id="42" name="Picture 41">
            <a:extLst>
              <a:ext uri="{FF2B5EF4-FFF2-40B4-BE49-F238E27FC236}">
                <a16:creationId xmlns:a16="http://schemas.microsoft.com/office/drawing/2014/main" xmlns="" id="{51A73305-63C7-31B0-D4D7-F957506DE230}"/>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rot="20492407">
            <a:off x="1962459" y="2375370"/>
            <a:ext cx="376281" cy="707965"/>
          </a:xfrm>
          <a:prstGeom prst="rect">
            <a:avLst/>
          </a:prstGeom>
        </p:spPr>
      </p:pic>
      <p:pic>
        <p:nvPicPr>
          <p:cNvPr id="43" name="Picture 42">
            <a:extLst>
              <a:ext uri="{FF2B5EF4-FFF2-40B4-BE49-F238E27FC236}">
                <a16:creationId xmlns:a16="http://schemas.microsoft.com/office/drawing/2014/main" xmlns="" id="{81D0F46B-0E22-5F33-2F79-E8F0B0C9F838}"/>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7518058" y="3779093"/>
            <a:ext cx="585537" cy="591692"/>
          </a:xfrm>
          <a:prstGeom prst="rect">
            <a:avLst/>
          </a:prstGeom>
        </p:spPr>
      </p:pic>
      <p:sp>
        <p:nvSpPr>
          <p:cNvPr id="45" name="Oval 44">
            <a:hlinkClick r:id="rId5" action="ppaction://hlinksldjump"/>
            <a:extLst>
              <a:ext uri="{FF2B5EF4-FFF2-40B4-BE49-F238E27FC236}">
                <a16:creationId xmlns:a16="http://schemas.microsoft.com/office/drawing/2014/main" xmlns="" id="{D429AFF8-F583-D3B0-EFFA-369449D9DA81}"/>
              </a:ext>
            </a:extLst>
          </p:cNvPr>
          <p:cNvSpPr/>
          <p:nvPr/>
        </p:nvSpPr>
        <p:spPr>
          <a:xfrm>
            <a:off x="733514" y="734837"/>
            <a:ext cx="608908" cy="611501"/>
          </a:xfrm>
          <a:prstGeom prst="ellipse">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 name="Text">
            <a:extLst>
              <a:ext uri="{FF2B5EF4-FFF2-40B4-BE49-F238E27FC236}">
                <a16:creationId xmlns:a16="http://schemas.microsoft.com/office/drawing/2014/main" xmlns="" id="{137C7DFF-8F9D-9770-EF53-2D1356C83D03}"/>
              </a:ext>
            </a:extLst>
          </p:cNvPr>
          <p:cNvSpPr/>
          <p:nvPr/>
        </p:nvSpPr>
        <p:spPr>
          <a:xfrm>
            <a:off x="1827678" y="4372243"/>
            <a:ext cx="869950" cy="261610"/>
          </a:xfrm>
          <a:prstGeom prst="rect">
            <a:avLst/>
          </a:prstGeom>
        </p:spPr>
        <p:txBody>
          <a:bodyPr wrap="square" lIns="0" tIns="0" rIns="0" bIns="0">
            <a:spAutoFit/>
          </a:bodyPr>
          <a:lstStyle/>
          <a:p>
            <a:pPr algn="ctr"/>
            <a:r>
              <a:rPr lang="en-GB" sz="1700" b="1" dirty="0">
                <a:latin typeface="Roboto" panose="02000000000000000000" pitchFamily="2" charset="0"/>
                <a:ea typeface="Roboto" panose="02000000000000000000" pitchFamily="2" charset="0"/>
              </a:rPr>
              <a:t>whereas</a:t>
            </a:r>
          </a:p>
        </p:txBody>
      </p:sp>
      <p:sp>
        <p:nvSpPr>
          <p:cNvPr id="5" name="Text">
            <a:extLst>
              <a:ext uri="{FF2B5EF4-FFF2-40B4-BE49-F238E27FC236}">
                <a16:creationId xmlns:a16="http://schemas.microsoft.com/office/drawing/2014/main" xmlns="" id="{60058DA0-ACBF-8CEF-4D4B-619B16ED9E26}"/>
              </a:ext>
            </a:extLst>
          </p:cNvPr>
          <p:cNvSpPr/>
          <p:nvPr/>
        </p:nvSpPr>
        <p:spPr>
          <a:xfrm>
            <a:off x="3004324" y="4372243"/>
            <a:ext cx="960566" cy="261610"/>
          </a:xfrm>
          <a:prstGeom prst="rect">
            <a:avLst/>
          </a:prstGeom>
        </p:spPr>
        <p:txBody>
          <a:bodyPr wrap="square" lIns="0" tIns="0" rIns="0" bIns="0">
            <a:spAutoFit/>
          </a:bodyPr>
          <a:lstStyle/>
          <a:p>
            <a:pPr algn="ctr"/>
            <a:r>
              <a:rPr lang="en-GB" sz="1700" b="1" dirty="0">
                <a:latin typeface="Roboto" panose="02000000000000000000" pitchFamily="2" charset="0"/>
                <a:ea typeface="Roboto" panose="02000000000000000000" pitchFamily="2" charset="0"/>
              </a:rPr>
              <a:t>although</a:t>
            </a:r>
          </a:p>
        </p:txBody>
      </p:sp>
      <p:sp>
        <p:nvSpPr>
          <p:cNvPr id="8" name="Text">
            <a:extLst>
              <a:ext uri="{FF2B5EF4-FFF2-40B4-BE49-F238E27FC236}">
                <a16:creationId xmlns:a16="http://schemas.microsoft.com/office/drawing/2014/main" xmlns="" id="{E07B9DB7-C858-45EF-D625-90B6EB2EABA2}"/>
              </a:ext>
            </a:extLst>
          </p:cNvPr>
          <p:cNvSpPr/>
          <p:nvPr/>
        </p:nvSpPr>
        <p:spPr>
          <a:xfrm>
            <a:off x="4103436" y="4372243"/>
            <a:ext cx="1492696" cy="261610"/>
          </a:xfrm>
          <a:prstGeom prst="rect">
            <a:avLst/>
          </a:prstGeom>
        </p:spPr>
        <p:txBody>
          <a:bodyPr wrap="square" lIns="0" tIns="0" rIns="0" bIns="0">
            <a:spAutoFit/>
          </a:bodyPr>
          <a:lstStyle/>
          <a:p>
            <a:pPr algn="ctr"/>
            <a:r>
              <a:rPr lang="en-GB" sz="1700" b="1" dirty="0">
                <a:latin typeface="Roboto" panose="02000000000000000000" pitchFamily="2" charset="0"/>
                <a:ea typeface="Roboto" panose="02000000000000000000" pitchFamily="2" charset="0"/>
              </a:rPr>
              <a:t>even though</a:t>
            </a:r>
          </a:p>
        </p:txBody>
      </p:sp>
      <p:sp>
        <p:nvSpPr>
          <p:cNvPr id="9" name="Text">
            <a:extLst>
              <a:ext uri="{FF2B5EF4-FFF2-40B4-BE49-F238E27FC236}">
                <a16:creationId xmlns:a16="http://schemas.microsoft.com/office/drawing/2014/main" xmlns="" id="{4FBC4969-50BC-8F51-209A-321AB5013C01}"/>
              </a:ext>
            </a:extLst>
          </p:cNvPr>
          <p:cNvSpPr/>
          <p:nvPr/>
        </p:nvSpPr>
        <p:spPr>
          <a:xfrm>
            <a:off x="5734678" y="4372243"/>
            <a:ext cx="1423392" cy="261610"/>
          </a:xfrm>
          <a:prstGeom prst="rect">
            <a:avLst/>
          </a:prstGeom>
        </p:spPr>
        <p:txBody>
          <a:bodyPr wrap="square" lIns="0" tIns="0" rIns="0" bIns="0">
            <a:spAutoFit/>
          </a:bodyPr>
          <a:lstStyle/>
          <a:p>
            <a:pPr algn="ctr"/>
            <a:r>
              <a:rPr lang="en-GB" sz="1700" b="1" dirty="0">
                <a:latin typeface="Roboto" panose="02000000000000000000" pitchFamily="2" charset="0"/>
                <a:ea typeface="Roboto" panose="02000000000000000000" pitchFamily="2" charset="0"/>
              </a:rPr>
              <a:t>nevertheless</a:t>
            </a:r>
          </a:p>
        </p:txBody>
      </p:sp>
    </p:spTree>
    <p:extLst>
      <p:ext uri="{BB962C8B-B14F-4D97-AF65-F5344CB8AC3E}">
        <p14:creationId xmlns:p14="http://schemas.microsoft.com/office/powerpoint/2010/main" val="37018832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31" presetClass="entr" presetSubtype="0"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 calcmode="lin" valueType="num">
                                      <p:cBhvr>
                                        <p:cTn id="10" dur="500" fill="hold"/>
                                        <p:tgtEl>
                                          <p:spTgt spid="42"/>
                                        </p:tgtEl>
                                        <p:attrNameLst>
                                          <p:attrName>ppt_w</p:attrName>
                                        </p:attrNameLst>
                                      </p:cBhvr>
                                      <p:tavLst>
                                        <p:tav tm="0">
                                          <p:val>
                                            <p:fltVal val="0"/>
                                          </p:val>
                                        </p:tav>
                                        <p:tav tm="100000">
                                          <p:val>
                                            <p:strVal val="#ppt_w"/>
                                          </p:val>
                                        </p:tav>
                                      </p:tavLst>
                                    </p:anim>
                                    <p:anim calcmode="lin" valueType="num">
                                      <p:cBhvr>
                                        <p:cTn id="11" dur="500" fill="hold"/>
                                        <p:tgtEl>
                                          <p:spTgt spid="42"/>
                                        </p:tgtEl>
                                        <p:attrNameLst>
                                          <p:attrName>ppt_h</p:attrName>
                                        </p:attrNameLst>
                                      </p:cBhvr>
                                      <p:tavLst>
                                        <p:tav tm="0">
                                          <p:val>
                                            <p:fltVal val="0"/>
                                          </p:val>
                                        </p:tav>
                                        <p:tav tm="100000">
                                          <p:val>
                                            <p:strVal val="#ppt_h"/>
                                          </p:val>
                                        </p:tav>
                                      </p:tavLst>
                                    </p:anim>
                                    <p:anim calcmode="lin" valueType="num">
                                      <p:cBhvr>
                                        <p:cTn id="12" dur="500" fill="hold"/>
                                        <p:tgtEl>
                                          <p:spTgt spid="42"/>
                                        </p:tgtEl>
                                        <p:attrNameLst>
                                          <p:attrName>style.rotation</p:attrName>
                                        </p:attrNameLst>
                                      </p:cBhvr>
                                      <p:tavLst>
                                        <p:tav tm="0">
                                          <p:val>
                                            <p:fltVal val="90"/>
                                          </p:val>
                                        </p:tav>
                                        <p:tav tm="100000">
                                          <p:val>
                                            <p:fltVal val="0"/>
                                          </p:val>
                                        </p:tav>
                                      </p:tavLst>
                                    </p:anim>
                                    <p:animEffect transition="in" filter="fade">
                                      <p:cBhvr>
                                        <p:cTn id="1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3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afterEffect">
                                  <p:stCondLst>
                                    <p:cond delay="0"/>
                                  </p:stCondLst>
                                  <p:childTnLst>
                                    <p:animEffect transition="out" filter="fade">
                                      <p:cBhvr>
                                        <p:cTn id="18" dur="500"/>
                                        <p:tgtEl>
                                          <p:spTgt spid="34"/>
                                        </p:tgtEl>
                                      </p:cBhvr>
                                    </p:animEffect>
                                    <p:set>
                                      <p:cBhvr>
                                        <p:cTn id="19" dur="1" fill="hold">
                                          <p:stCondLst>
                                            <p:cond delay="499"/>
                                          </p:stCondLst>
                                        </p:cTn>
                                        <p:tgtEl>
                                          <p:spTgt spid="34"/>
                                        </p:tgtEl>
                                        <p:attrNameLst>
                                          <p:attrName>style.visibility</p:attrName>
                                        </p:attrNameLst>
                                      </p:cBhvr>
                                      <p:to>
                                        <p:strVal val="hidden"/>
                                      </p:to>
                                    </p:set>
                                  </p:childTnLst>
                                </p:cTn>
                              </p:par>
                              <p:par>
                                <p:cTn id="20" presetID="10" presetClass="entr" presetSubtype="0" fill="hold" grpId="0"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fade">
                                      <p:cBhvr>
                                        <p:cTn id="28" dur="500"/>
                                        <p:tgtEl>
                                          <p:spTgt spid="3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500"/>
                                        <p:tgtEl>
                                          <p:spTgt spid="3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fade">
                                      <p:cBhvr>
                                        <p:cTn id="34" dur="500"/>
                                        <p:tgtEl>
                                          <p:spTgt spid="3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fade">
                                      <p:cBhvr>
                                        <p:cTn id="37" dur="500"/>
                                        <p:tgtEl>
                                          <p:spTgt spid="38"/>
                                        </p:tgtEl>
                                      </p:cBhvr>
                                    </p:animEffect>
                                  </p:childTnLst>
                                </p:cTn>
                              </p:par>
                              <p:par>
                                <p:cTn id="38" presetID="31" presetClass="entr" presetSubtype="0" fill="hold"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p:cTn id="40" dur="500" fill="hold"/>
                                        <p:tgtEl>
                                          <p:spTgt spid="43"/>
                                        </p:tgtEl>
                                        <p:attrNameLst>
                                          <p:attrName>ppt_w</p:attrName>
                                        </p:attrNameLst>
                                      </p:cBhvr>
                                      <p:tavLst>
                                        <p:tav tm="0">
                                          <p:val>
                                            <p:fltVal val="0"/>
                                          </p:val>
                                        </p:tav>
                                        <p:tav tm="100000">
                                          <p:val>
                                            <p:strVal val="#ppt_w"/>
                                          </p:val>
                                        </p:tav>
                                      </p:tavLst>
                                    </p:anim>
                                    <p:anim calcmode="lin" valueType="num">
                                      <p:cBhvr>
                                        <p:cTn id="41" dur="500" fill="hold"/>
                                        <p:tgtEl>
                                          <p:spTgt spid="43"/>
                                        </p:tgtEl>
                                        <p:attrNameLst>
                                          <p:attrName>ppt_h</p:attrName>
                                        </p:attrNameLst>
                                      </p:cBhvr>
                                      <p:tavLst>
                                        <p:tav tm="0">
                                          <p:val>
                                            <p:fltVal val="0"/>
                                          </p:val>
                                        </p:tav>
                                        <p:tav tm="100000">
                                          <p:val>
                                            <p:strVal val="#ppt_h"/>
                                          </p:val>
                                        </p:tav>
                                      </p:tavLst>
                                    </p:anim>
                                    <p:anim calcmode="lin" valueType="num">
                                      <p:cBhvr>
                                        <p:cTn id="42" dur="500" fill="hold"/>
                                        <p:tgtEl>
                                          <p:spTgt spid="43"/>
                                        </p:tgtEl>
                                        <p:attrNameLst>
                                          <p:attrName>style.rotation</p:attrName>
                                        </p:attrNameLst>
                                      </p:cBhvr>
                                      <p:tavLst>
                                        <p:tav tm="0">
                                          <p:val>
                                            <p:fltVal val="90"/>
                                          </p:val>
                                        </p:tav>
                                        <p:tav tm="100000">
                                          <p:val>
                                            <p:fltVal val="0"/>
                                          </p:val>
                                        </p:tav>
                                      </p:tavLst>
                                    </p:anim>
                                    <p:animEffect transition="in" filter="fade">
                                      <p:cBhvr>
                                        <p:cTn id="43" dur="500"/>
                                        <p:tgtEl>
                                          <p:spTgt spid="4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fade">
                                      <p:cBhvr>
                                        <p:cTn id="46" dur="500"/>
                                        <p:tgtEl>
                                          <p:spTgt spid="3"/>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fade">
                                      <p:cBhvr>
                                        <p:cTn id="49" dur="500"/>
                                        <p:tgtEl>
                                          <p:spTgt spid="5"/>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500"/>
                                        <p:tgtEl>
                                          <p:spTgt spid="8"/>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500"/>
                                        <p:tgtEl>
                                          <p:spTgt spid="9"/>
                                        </p:tgtEl>
                                      </p:cBhvr>
                                    </p:animEffect>
                                  </p:childTnLst>
                                </p:cTn>
                              </p:par>
                            </p:childTnLst>
                          </p:cTn>
                        </p:par>
                      </p:childTnLst>
                    </p:cTn>
                  </p:par>
                </p:childTnLst>
              </p:cTn>
              <p:nextCondLst>
                <p:cond evt="onClick" delay="0">
                  <p:tgtEl>
                    <p:spTgt spid="34"/>
                  </p:tgtEl>
                </p:cond>
              </p:nextCondLst>
            </p:seq>
          </p:childTnLst>
        </p:cTn>
      </p:par>
    </p:tnLst>
    <p:bldLst>
      <p:bldP spid="40" grpId="0" animBg="1"/>
      <p:bldP spid="7" grpId="0"/>
      <p:bldP spid="21" grpId="0" animBg="1"/>
      <p:bldP spid="34" grpId="0" animBg="1"/>
      <p:bldP spid="35" grpId="0"/>
      <p:bldP spid="36" grpId="0"/>
      <p:bldP spid="37" grpId="0"/>
      <p:bldP spid="38" grpId="0"/>
      <p:bldP spid="3" grpId="0"/>
      <p:bldP spid="5" grpId="0"/>
      <p:bldP spid="8"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D84E334-C203-F2F1-B3F8-3724041EC66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xmlns="" id="{33EE21AF-417D-44DC-3E54-57EC429A9FEB}"/>
              </a:ext>
            </a:extLst>
          </p:cNvPr>
          <p:cNvSpPr>
            <a:spLocks noGrp="1"/>
          </p:cNvSpPr>
          <p:nvPr>
            <p:ph type="title"/>
          </p:nvPr>
        </p:nvSpPr>
        <p:spPr/>
        <p:txBody>
          <a:bodyPr/>
          <a:lstStyle/>
          <a:p>
            <a:r>
              <a:rPr lang="en-GB" dirty="0"/>
              <a:t>Join the Two </a:t>
            </a:r>
          </a:p>
        </p:txBody>
      </p:sp>
      <p:sp>
        <p:nvSpPr>
          <p:cNvPr id="21" name="Text">
            <a:extLst>
              <a:ext uri="{FF2B5EF4-FFF2-40B4-BE49-F238E27FC236}">
                <a16:creationId xmlns:a16="http://schemas.microsoft.com/office/drawing/2014/main" xmlns="" id="{BBCFDEF1-D979-1472-242A-A4DAD7B546EB}"/>
              </a:ext>
            </a:extLst>
          </p:cNvPr>
          <p:cNvSpPr/>
          <p:nvPr/>
        </p:nvSpPr>
        <p:spPr>
          <a:xfrm>
            <a:off x="1734266" y="2925054"/>
            <a:ext cx="5698713" cy="1744269"/>
          </a:xfrm>
          <a:prstGeom prst="rect">
            <a:avLst/>
          </a:prstGeom>
          <a:ln w="25400">
            <a:solidFill>
              <a:srgbClr val="90C8E5"/>
            </a:solidFill>
          </a:ln>
        </p:spPr>
        <p:txBody>
          <a:bodyPr wrap="square" lIns="216000" tIns="216000" rIns="216000" bIns="216000">
            <a:spAutoFit/>
          </a:bodyPr>
          <a:lstStyle/>
          <a:p>
            <a:r>
              <a:rPr lang="en-GB" sz="1700" dirty="0">
                <a:latin typeface="Roboto" panose="02000000000000000000" pitchFamily="2" charset="0"/>
                <a:ea typeface="Roboto" panose="02000000000000000000" pitchFamily="2" charset="0"/>
              </a:rPr>
              <a:t>Many students found it difficult to concentrate during online classes.</a:t>
            </a:r>
          </a:p>
          <a:p>
            <a:endParaRPr lang="en-GB" sz="1700" dirty="0">
              <a:latin typeface="Roboto" panose="02000000000000000000" pitchFamily="2" charset="0"/>
              <a:ea typeface="Roboto" panose="02000000000000000000" pitchFamily="2" charset="0"/>
            </a:endParaRPr>
          </a:p>
          <a:p>
            <a:r>
              <a:rPr lang="en-GB" sz="1700" dirty="0">
                <a:latin typeface="Roboto" panose="02000000000000000000" pitchFamily="2" charset="0"/>
                <a:ea typeface="Roboto" panose="02000000000000000000" pitchFamily="2" charset="0"/>
              </a:rPr>
              <a:t>They had distractions at home and lacked a proper study environment.</a:t>
            </a:r>
          </a:p>
        </p:txBody>
      </p:sp>
      <p:sp>
        <p:nvSpPr>
          <p:cNvPr id="34" name="Google Shape;117;p20">
            <a:extLst>
              <a:ext uri="{FF2B5EF4-FFF2-40B4-BE49-F238E27FC236}">
                <a16:creationId xmlns:a16="http://schemas.microsoft.com/office/drawing/2014/main" xmlns="" id="{AF19EC70-36E2-8FAB-33C3-9685B20353FA}"/>
              </a:ext>
            </a:extLst>
          </p:cNvPr>
          <p:cNvSpPr/>
          <p:nvPr/>
        </p:nvSpPr>
        <p:spPr>
          <a:xfrm>
            <a:off x="3614550" y="5420525"/>
            <a:ext cx="1914900" cy="672300"/>
          </a:xfrm>
          <a:prstGeom prst="rect">
            <a:avLst/>
          </a:prstGeom>
          <a:solidFill>
            <a:srgbClr val="F08215"/>
          </a:solidFill>
          <a:ln w="9525" cap="flat" cmpd="sng">
            <a:noFill/>
            <a:prstDash val="solid"/>
            <a:round/>
            <a:headEnd type="none" w="sm" len="sm"/>
            <a:tailEnd type="none" w="sm" len="sm"/>
          </a:ln>
          <a:effectLst>
            <a:outerShdw dist="88665" dir="3240000" algn="ctr" rotWithShape="0">
              <a:srgbClr val="232321"/>
            </a:outerShdw>
          </a:effectLst>
        </p:spPr>
        <p:txBody>
          <a:bodyPr spcFirstLastPara="1" wrap="square" lIns="108000" tIns="108000" rIns="108000" bIns="108000" anchor="ctr" anchorCtr="0">
            <a:noAutofit/>
          </a:bodyPr>
          <a:lstStyle/>
          <a:p>
            <a:pPr marL="0" lvl="0" indent="0" algn="ctr" rtl="0">
              <a:spcBef>
                <a:spcPts val="0"/>
              </a:spcBef>
              <a:spcAft>
                <a:spcPts val="0"/>
              </a:spcAft>
              <a:buClr>
                <a:schemeClr val="dk1"/>
              </a:buClr>
              <a:buSzPts val="1100"/>
              <a:buFont typeface="Arial"/>
              <a:buNone/>
            </a:pPr>
            <a:r>
              <a:rPr lang="en-GB" b="1" dirty="0">
                <a:solidFill>
                  <a:schemeClr val="bg1"/>
                </a:solidFill>
                <a:latin typeface="Roboto" panose="02000000000000000000" pitchFamily="2" charset="0"/>
                <a:ea typeface="Roboto" panose="02000000000000000000" pitchFamily="2" charset="0"/>
              </a:rPr>
              <a:t>reveal answer</a:t>
            </a:r>
            <a:endParaRPr b="1" dirty="0">
              <a:solidFill>
                <a:schemeClr val="bg1"/>
              </a:solidFill>
              <a:latin typeface="Roboto" panose="02000000000000000000" pitchFamily="2" charset="0"/>
              <a:ea typeface="Roboto" panose="02000000000000000000" pitchFamily="2" charset="0"/>
            </a:endParaRPr>
          </a:p>
        </p:txBody>
      </p:sp>
      <p:pic>
        <p:nvPicPr>
          <p:cNvPr id="42" name="Picture 41">
            <a:extLst>
              <a:ext uri="{FF2B5EF4-FFF2-40B4-BE49-F238E27FC236}">
                <a16:creationId xmlns:a16="http://schemas.microsoft.com/office/drawing/2014/main" xmlns="" id="{3D6D322C-7149-E0DD-4FA1-47CA4018F9E2}"/>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rot="20492407">
            <a:off x="1049366" y="2841899"/>
            <a:ext cx="376281" cy="707965"/>
          </a:xfrm>
          <a:prstGeom prst="rect">
            <a:avLst/>
          </a:prstGeom>
        </p:spPr>
      </p:pic>
      <p:pic>
        <p:nvPicPr>
          <p:cNvPr id="43" name="Picture 42">
            <a:extLst>
              <a:ext uri="{FF2B5EF4-FFF2-40B4-BE49-F238E27FC236}">
                <a16:creationId xmlns:a16="http://schemas.microsoft.com/office/drawing/2014/main" xmlns="" id="{1C5E5AF5-6AFE-10A8-632F-0AA7626631A3}"/>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7639197" y="2900035"/>
            <a:ext cx="585537" cy="591692"/>
          </a:xfrm>
          <a:prstGeom prst="rect">
            <a:avLst/>
          </a:prstGeom>
        </p:spPr>
      </p:pic>
      <p:sp>
        <p:nvSpPr>
          <p:cNvPr id="5" name="Text">
            <a:extLst>
              <a:ext uri="{FF2B5EF4-FFF2-40B4-BE49-F238E27FC236}">
                <a16:creationId xmlns:a16="http://schemas.microsoft.com/office/drawing/2014/main" xmlns="" id="{F980407D-C788-4CC9-7A1E-489369E7B51F}"/>
              </a:ext>
            </a:extLst>
          </p:cNvPr>
          <p:cNvSpPr/>
          <p:nvPr/>
        </p:nvSpPr>
        <p:spPr>
          <a:xfrm>
            <a:off x="3701042" y="1887687"/>
            <a:ext cx="1741916" cy="552423"/>
          </a:xfrm>
          <a:prstGeom prst="rect">
            <a:avLst/>
          </a:prstGeom>
          <a:solidFill>
            <a:srgbClr val="90C8E5">
              <a:alpha val="20000"/>
            </a:srgbClr>
          </a:solidFill>
          <a:ln w="25400">
            <a:solidFill>
              <a:srgbClr val="90C8E5"/>
            </a:solidFill>
          </a:ln>
        </p:spPr>
        <p:txBody>
          <a:bodyPr wrap="square" lIns="144000" tIns="144000" rIns="144000" bIns="144000">
            <a:spAutoFit/>
          </a:bodyPr>
          <a:lstStyle/>
          <a:p>
            <a:pPr algn="ctr"/>
            <a:r>
              <a:rPr lang="en-GB" sz="1700" b="1" dirty="0">
                <a:latin typeface="Roboto" panose="02000000000000000000" pitchFamily="2" charset="0"/>
                <a:ea typeface="Roboto" panose="02000000000000000000" pitchFamily="2" charset="0"/>
              </a:rPr>
              <a:t>due to</a:t>
            </a:r>
          </a:p>
        </p:txBody>
      </p:sp>
      <p:sp>
        <p:nvSpPr>
          <p:cNvPr id="3" name="Text">
            <a:extLst>
              <a:ext uri="{FF2B5EF4-FFF2-40B4-BE49-F238E27FC236}">
                <a16:creationId xmlns:a16="http://schemas.microsoft.com/office/drawing/2014/main" xmlns="" id="{80F9C814-8B27-147C-DE1C-C49B02A03624}"/>
              </a:ext>
            </a:extLst>
          </p:cNvPr>
          <p:cNvSpPr/>
          <p:nvPr/>
        </p:nvSpPr>
        <p:spPr>
          <a:xfrm>
            <a:off x="1734267" y="3167459"/>
            <a:ext cx="5698713" cy="1221049"/>
          </a:xfrm>
          <a:prstGeom prst="rect">
            <a:avLst/>
          </a:prstGeom>
          <a:solidFill>
            <a:srgbClr val="90C8E5">
              <a:alpha val="20000"/>
            </a:srgbClr>
          </a:solidFill>
          <a:ln w="25400">
            <a:solidFill>
              <a:srgbClr val="90C8E5"/>
            </a:solidFill>
          </a:ln>
        </p:spPr>
        <p:txBody>
          <a:bodyPr wrap="square" lIns="216000" tIns="216000" rIns="216000" bIns="216000">
            <a:spAutoFit/>
          </a:bodyPr>
          <a:lstStyle/>
          <a:p>
            <a:r>
              <a:rPr lang="en-GB" sz="1700" dirty="0">
                <a:latin typeface="Roboto" panose="02000000000000000000" pitchFamily="2" charset="0"/>
                <a:ea typeface="Roboto" panose="02000000000000000000" pitchFamily="2" charset="0"/>
              </a:rPr>
              <a:t>Many students found it difficult to concentrate during online classes </a:t>
            </a:r>
            <a:r>
              <a:rPr lang="en-GB" sz="1700" b="1" dirty="0">
                <a:latin typeface="Roboto" panose="02000000000000000000" pitchFamily="2" charset="0"/>
                <a:ea typeface="Roboto" panose="02000000000000000000" pitchFamily="2" charset="0"/>
              </a:rPr>
              <a:t>due to having </a:t>
            </a:r>
            <a:r>
              <a:rPr lang="en-GB" sz="1700" dirty="0">
                <a:latin typeface="Roboto" panose="02000000000000000000" pitchFamily="2" charset="0"/>
                <a:ea typeface="Roboto" panose="02000000000000000000" pitchFamily="2" charset="0"/>
              </a:rPr>
              <a:t>distractions at home and lacking a proper study environment.</a:t>
            </a:r>
          </a:p>
        </p:txBody>
      </p:sp>
      <p:pic>
        <p:nvPicPr>
          <p:cNvPr id="6" name="Picture 5">
            <a:extLst>
              <a:ext uri="{FF2B5EF4-FFF2-40B4-BE49-F238E27FC236}">
                <a16:creationId xmlns:a16="http://schemas.microsoft.com/office/drawing/2014/main" xmlns="" id="{A0FD4A65-6B54-7485-3CE1-CA3444626CF2}"/>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28698" y="3496490"/>
            <a:ext cx="2290923" cy="3415520"/>
          </a:xfrm>
          <a:prstGeom prst="rect">
            <a:avLst/>
          </a:prstGeom>
        </p:spPr>
      </p:pic>
      <p:sp>
        <p:nvSpPr>
          <p:cNvPr id="9" name="Text">
            <a:extLst>
              <a:ext uri="{FF2B5EF4-FFF2-40B4-BE49-F238E27FC236}">
                <a16:creationId xmlns:a16="http://schemas.microsoft.com/office/drawing/2014/main" xmlns="" id="{8E815E4C-86A5-B83A-8D54-93E748361152}"/>
              </a:ext>
            </a:extLst>
          </p:cNvPr>
          <p:cNvSpPr/>
          <p:nvPr/>
        </p:nvSpPr>
        <p:spPr>
          <a:xfrm>
            <a:off x="733514" y="1493035"/>
            <a:ext cx="7632700" cy="261610"/>
          </a:xfrm>
          <a:prstGeom prst="rect">
            <a:avLst/>
          </a:prstGeom>
        </p:spPr>
        <p:txBody>
          <a:bodyPr wrap="square" lIns="0" tIns="0" rIns="0" bIns="0">
            <a:spAutoFit/>
          </a:bodyPr>
          <a:lstStyle/>
          <a:p>
            <a:pPr algn="ctr"/>
            <a:r>
              <a:rPr lang="en-GB" sz="1700" b="1" dirty="0">
                <a:solidFill>
                  <a:srgbClr val="007AC2"/>
                </a:solidFill>
                <a:latin typeface="Roboto" panose="02000000000000000000" pitchFamily="2" charset="0"/>
                <a:ea typeface="Roboto" panose="02000000000000000000" pitchFamily="2" charset="0"/>
              </a:rPr>
              <a:t>Join the two sentences using the connecting word.</a:t>
            </a:r>
          </a:p>
        </p:txBody>
      </p:sp>
    </p:spTree>
    <p:extLst>
      <p:ext uri="{BB962C8B-B14F-4D97-AF65-F5344CB8AC3E}">
        <p14:creationId xmlns:p14="http://schemas.microsoft.com/office/powerpoint/2010/main" val="3295998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31" presetClass="entr" presetSubtype="0"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anim calcmode="lin" valueType="num">
                                      <p:cBhvr>
                                        <p:cTn id="13" dur="500" fill="hold"/>
                                        <p:tgtEl>
                                          <p:spTgt spid="42"/>
                                        </p:tgtEl>
                                        <p:attrNameLst>
                                          <p:attrName>ppt_w</p:attrName>
                                        </p:attrNameLst>
                                      </p:cBhvr>
                                      <p:tavLst>
                                        <p:tav tm="0">
                                          <p:val>
                                            <p:fltVal val="0"/>
                                          </p:val>
                                        </p:tav>
                                        <p:tav tm="100000">
                                          <p:val>
                                            <p:strVal val="#ppt_w"/>
                                          </p:val>
                                        </p:tav>
                                      </p:tavLst>
                                    </p:anim>
                                    <p:anim calcmode="lin" valueType="num">
                                      <p:cBhvr>
                                        <p:cTn id="14" dur="500" fill="hold"/>
                                        <p:tgtEl>
                                          <p:spTgt spid="42"/>
                                        </p:tgtEl>
                                        <p:attrNameLst>
                                          <p:attrName>ppt_h</p:attrName>
                                        </p:attrNameLst>
                                      </p:cBhvr>
                                      <p:tavLst>
                                        <p:tav tm="0">
                                          <p:val>
                                            <p:fltVal val="0"/>
                                          </p:val>
                                        </p:tav>
                                        <p:tav tm="100000">
                                          <p:val>
                                            <p:strVal val="#ppt_h"/>
                                          </p:val>
                                        </p:tav>
                                      </p:tavLst>
                                    </p:anim>
                                    <p:anim calcmode="lin" valueType="num">
                                      <p:cBhvr>
                                        <p:cTn id="15" dur="500" fill="hold"/>
                                        <p:tgtEl>
                                          <p:spTgt spid="42"/>
                                        </p:tgtEl>
                                        <p:attrNameLst>
                                          <p:attrName>style.rotation</p:attrName>
                                        </p:attrNameLst>
                                      </p:cBhvr>
                                      <p:tavLst>
                                        <p:tav tm="0">
                                          <p:val>
                                            <p:fltVal val="90"/>
                                          </p:val>
                                        </p:tav>
                                        <p:tav tm="100000">
                                          <p:val>
                                            <p:fltVal val="0"/>
                                          </p:val>
                                        </p:tav>
                                      </p:tavLst>
                                    </p:anim>
                                    <p:animEffect transition="in" filter="fade">
                                      <p:cBhvr>
                                        <p:cTn id="16" dur="500"/>
                                        <p:tgtEl>
                                          <p:spTgt spid="42"/>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34"/>
                    </p:tgtEl>
                  </p:cond>
                </p:stCondLst>
                <p:endSync evt="end" delay="0">
                  <p:rtn val="all"/>
                </p:endSync>
                <p:childTnLst>
                  <p:par>
                    <p:cTn id="22" fill="hold">
                      <p:stCondLst>
                        <p:cond delay="0"/>
                      </p:stCondLst>
                      <p:childTnLst>
                        <p:par>
                          <p:cTn id="23" fill="hold">
                            <p:stCondLst>
                              <p:cond delay="0"/>
                            </p:stCondLst>
                            <p:childTnLst>
                              <p:par>
                                <p:cTn id="24" presetID="10" presetClass="exit" presetSubtype="0" fill="hold" grpId="0" nodeType="afterEffect">
                                  <p:stCondLst>
                                    <p:cond delay="0"/>
                                  </p:stCondLst>
                                  <p:childTnLst>
                                    <p:animEffect transition="out" filter="fade">
                                      <p:cBhvr>
                                        <p:cTn id="25" dur="500"/>
                                        <p:tgtEl>
                                          <p:spTgt spid="34"/>
                                        </p:tgtEl>
                                      </p:cBhvr>
                                    </p:animEffect>
                                    <p:set>
                                      <p:cBhvr>
                                        <p:cTn id="26" dur="1" fill="hold">
                                          <p:stCondLst>
                                            <p:cond delay="499"/>
                                          </p:stCondLst>
                                        </p:cTn>
                                        <p:tgtEl>
                                          <p:spTgt spid="34"/>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500"/>
                                        <p:tgtEl>
                                          <p:spTgt spid="42"/>
                                        </p:tgtEl>
                                      </p:cBhvr>
                                    </p:animEffect>
                                    <p:set>
                                      <p:cBhvr>
                                        <p:cTn id="29" dur="1" fill="hold">
                                          <p:stCondLst>
                                            <p:cond delay="499"/>
                                          </p:stCondLst>
                                        </p:cTn>
                                        <p:tgtEl>
                                          <p:spTgt spid="42"/>
                                        </p:tgtEl>
                                        <p:attrNameLst>
                                          <p:attrName>style.visibility</p:attrName>
                                        </p:attrNameLst>
                                      </p:cBhvr>
                                      <p:to>
                                        <p:strVal val="hidden"/>
                                      </p:to>
                                    </p:se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500"/>
                                        <p:tgtEl>
                                          <p:spTgt spid="3"/>
                                        </p:tgtEl>
                                      </p:cBhvr>
                                    </p:animEffect>
                                  </p:childTnLst>
                                </p:cTn>
                              </p:par>
                              <p:par>
                                <p:cTn id="34" presetID="31" presetClass="entr" presetSubtype="0" fill="hold" nodeType="withEffect">
                                  <p:stCondLst>
                                    <p:cond delay="0"/>
                                  </p:stCondLst>
                                  <p:childTnLst>
                                    <p:set>
                                      <p:cBhvr>
                                        <p:cTn id="35" dur="1" fill="hold">
                                          <p:stCondLst>
                                            <p:cond delay="0"/>
                                          </p:stCondLst>
                                        </p:cTn>
                                        <p:tgtEl>
                                          <p:spTgt spid="43"/>
                                        </p:tgtEl>
                                        <p:attrNameLst>
                                          <p:attrName>style.visibility</p:attrName>
                                        </p:attrNameLst>
                                      </p:cBhvr>
                                      <p:to>
                                        <p:strVal val="visible"/>
                                      </p:to>
                                    </p:set>
                                    <p:anim calcmode="lin" valueType="num">
                                      <p:cBhvr>
                                        <p:cTn id="36" dur="500" fill="hold"/>
                                        <p:tgtEl>
                                          <p:spTgt spid="43"/>
                                        </p:tgtEl>
                                        <p:attrNameLst>
                                          <p:attrName>ppt_w</p:attrName>
                                        </p:attrNameLst>
                                      </p:cBhvr>
                                      <p:tavLst>
                                        <p:tav tm="0">
                                          <p:val>
                                            <p:fltVal val="0"/>
                                          </p:val>
                                        </p:tav>
                                        <p:tav tm="100000">
                                          <p:val>
                                            <p:strVal val="#ppt_w"/>
                                          </p:val>
                                        </p:tav>
                                      </p:tavLst>
                                    </p:anim>
                                    <p:anim calcmode="lin" valueType="num">
                                      <p:cBhvr>
                                        <p:cTn id="37" dur="500" fill="hold"/>
                                        <p:tgtEl>
                                          <p:spTgt spid="43"/>
                                        </p:tgtEl>
                                        <p:attrNameLst>
                                          <p:attrName>ppt_h</p:attrName>
                                        </p:attrNameLst>
                                      </p:cBhvr>
                                      <p:tavLst>
                                        <p:tav tm="0">
                                          <p:val>
                                            <p:fltVal val="0"/>
                                          </p:val>
                                        </p:tav>
                                        <p:tav tm="100000">
                                          <p:val>
                                            <p:strVal val="#ppt_h"/>
                                          </p:val>
                                        </p:tav>
                                      </p:tavLst>
                                    </p:anim>
                                    <p:anim calcmode="lin" valueType="num">
                                      <p:cBhvr>
                                        <p:cTn id="38" dur="500" fill="hold"/>
                                        <p:tgtEl>
                                          <p:spTgt spid="43"/>
                                        </p:tgtEl>
                                        <p:attrNameLst>
                                          <p:attrName>style.rotation</p:attrName>
                                        </p:attrNameLst>
                                      </p:cBhvr>
                                      <p:tavLst>
                                        <p:tav tm="0">
                                          <p:val>
                                            <p:fltVal val="90"/>
                                          </p:val>
                                        </p:tav>
                                        <p:tav tm="100000">
                                          <p:val>
                                            <p:fltVal val="0"/>
                                          </p:val>
                                        </p:tav>
                                      </p:tavLst>
                                    </p:anim>
                                    <p:animEffect transition="in" filter="fade">
                                      <p:cBhvr>
                                        <p:cTn id="39" dur="500"/>
                                        <p:tgtEl>
                                          <p:spTgt spid="43"/>
                                        </p:tgtEl>
                                      </p:cBhvr>
                                    </p:animEffect>
                                  </p:childTnLst>
                                </p:cTn>
                              </p:par>
                              <p:par>
                                <p:cTn id="40" presetID="10" presetClass="exit" presetSubtype="0" fill="hold" grpId="1" nodeType="withEffect">
                                  <p:stCondLst>
                                    <p:cond delay="0"/>
                                  </p:stCondLst>
                                  <p:childTnLst>
                                    <p:animEffect transition="out" filter="fade">
                                      <p:cBhvr>
                                        <p:cTn id="41" dur="500"/>
                                        <p:tgtEl>
                                          <p:spTgt spid="5"/>
                                        </p:tgtEl>
                                      </p:cBhvr>
                                    </p:animEffect>
                                    <p:set>
                                      <p:cBhvr>
                                        <p:cTn id="42" dur="1" fill="hold">
                                          <p:stCondLst>
                                            <p:cond delay="499"/>
                                          </p:stCondLst>
                                        </p:cTn>
                                        <p:tgtEl>
                                          <p:spTgt spid="5"/>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9"/>
                                        </p:tgtEl>
                                      </p:cBhvr>
                                    </p:animEffect>
                                    <p:set>
                                      <p:cBhvr>
                                        <p:cTn id="45" dur="1" fill="hold">
                                          <p:stCondLst>
                                            <p:cond delay="499"/>
                                          </p:stCondLst>
                                        </p:cTn>
                                        <p:tgtEl>
                                          <p:spTgt spid="9"/>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21"/>
                                        </p:tgtEl>
                                      </p:cBhvr>
                                    </p:animEffect>
                                    <p:set>
                                      <p:cBhvr>
                                        <p:cTn id="48"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34"/>
                  </p:tgtEl>
                </p:cond>
              </p:nextCondLst>
            </p:seq>
          </p:childTnLst>
        </p:cTn>
      </p:par>
    </p:tnLst>
    <p:bldLst>
      <p:bldP spid="21" grpId="0" animBg="1"/>
      <p:bldP spid="21" grpId="1" animBg="1"/>
      <p:bldP spid="34" grpId="0" animBg="1"/>
      <p:bldP spid="5" grpId="0" animBg="1"/>
      <p:bldP spid="5" grpId="1" animBg="1"/>
      <p:bldP spid="3" grpId="0" animBg="1"/>
      <p:bldP spid="9" grpId="0"/>
      <p:bldP spid="9"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6CC75A8-D629-78C1-FDCD-4C7788E6120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xmlns="" id="{CDC2B8A9-E33E-46FB-1A4D-9F6CBDDC60FB}"/>
              </a:ext>
            </a:extLst>
          </p:cNvPr>
          <p:cNvSpPr>
            <a:spLocks noGrp="1"/>
          </p:cNvSpPr>
          <p:nvPr>
            <p:ph type="title"/>
          </p:nvPr>
        </p:nvSpPr>
        <p:spPr/>
        <p:txBody>
          <a:bodyPr/>
          <a:lstStyle/>
          <a:p>
            <a:r>
              <a:rPr lang="en-GB" dirty="0"/>
              <a:t>Join the Two </a:t>
            </a:r>
          </a:p>
        </p:txBody>
      </p:sp>
      <p:sp>
        <p:nvSpPr>
          <p:cNvPr id="21" name="Text">
            <a:extLst>
              <a:ext uri="{FF2B5EF4-FFF2-40B4-BE49-F238E27FC236}">
                <a16:creationId xmlns:a16="http://schemas.microsoft.com/office/drawing/2014/main" xmlns="" id="{532F7BAB-448D-E5B9-0C66-DABC5CBF1DC9}"/>
              </a:ext>
            </a:extLst>
          </p:cNvPr>
          <p:cNvSpPr/>
          <p:nvPr/>
        </p:nvSpPr>
        <p:spPr>
          <a:xfrm>
            <a:off x="1579709" y="2925054"/>
            <a:ext cx="5975051" cy="1482659"/>
          </a:xfrm>
          <a:prstGeom prst="rect">
            <a:avLst/>
          </a:prstGeom>
          <a:ln w="25400">
            <a:solidFill>
              <a:srgbClr val="90C8E5"/>
            </a:solidFill>
          </a:ln>
        </p:spPr>
        <p:txBody>
          <a:bodyPr wrap="square" lIns="216000" tIns="216000" rIns="216000" bIns="216000">
            <a:spAutoFit/>
          </a:bodyPr>
          <a:lstStyle/>
          <a:p>
            <a:r>
              <a:rPr lang="en-GB" sz="1700" dirty="0">
                <a:latin typeface="Roboto" panose="02000000000000000000" pitchFamily="2" charset="0"/>
                <a:ea typeface="Roboto" panose="02000000000000000000" pitchFamily="2" charset="0"/>
              </a:rPr>
              <a:t>Many people prefer to travel during the summer.</a:t>
            </a:r>
          </a:p>
          <a:p>
            <a:endParaRPr lang="en-GB" sz="1700" dirty="0">
              <a:latin typeface="Roboto" panose="02000000000000000000" pitchFamily="2" charset="0"/>
              <a:ea typeface="Roboto" panose="02000000000000000000" pitchFamily="2" charset="0"/>
            </a:endParaRPr>
          </a:p>
          <a:p>
            <a:r>
              <a:rPr lang="en-GB" sz="1700" dirty="0">
                <a:latin typeface="Roboto" panose="02000000000000000000" pitchFamily="2" charset="0"/>
                <a:ea typeface="Roboto" panose="02000000000000000000" pitchFamily="2" charset="0"/>
              </a:rPr>
              <a:t>Prices for flights and accommodation are much</a:t>
            </a:r>
            <a:br>
              <a:rPr lang="en-GB" sz="1700" dirty="0">
                <a:latin typeface="Roboto" panose="02000000000000000000" pitchFamily="2" charset="0"/>
                <a:ea typeface="Roboto" panose="02000000000000000000" pitchFamily="2" charset="0"/>
              </a:rPr>
            </a:br>
            <a:r>
              <a:rPr lang="en-GB" sz="1700" dirty="0">
                <a:latin typeface="Roboto" panose="02000000000000000000" pitchFamily="2" charset="0"/>
                <a:ea typeface="Roboto" panose="02000000000000000000" pitchFamily="2" charset="0"/>
              </a:rPr>
              <a:t>higher then.</a:t>
            </a:r>
          </a:p>
        </p:txBody>
      </p:sp>
      <p:sp>
        <p:nvSpPr>
          <p:cNvPr id="34" name="Google Shape;117;p20">
            <a:extLst>
              <a:ext uri="{FF2B5EF4-FFF2-40B4-BE49-F238E27FC236}">
                <a16:creationId xmlns:a16="http://schemas.microsoft.com/office/drawing/2014/main" xmlns="" id="{02747E60-2E40-454A-4C1E-06A7D1DC0415}"/>
              </a:ext>
            </a:extLst>
          </p:cNvPr>
          <p:cNvSpPr/>
          <p:nvPr/>
        </p:nvSpPr>
        <p:spPr>
          <a:xfrm>
            <a:off x="3614550" y="5420525"/>
            <a:ext cx="1914900" cy="672300"/>
          </a:xfrm>
          <a:prstGeom prst="rect">
            <a:avLst/>
          </a:prstGeom>
          <a:solidFill>
            <a:srgbClr val="F08215"/>
          </a:solidFill>
          <a:ln w="9525" cap="flat" cmpd="sng">
            <a:noFill/>
            <a:prstDash val="solid"/>
            <a:round/>
            <a:headEnd type="none" w="sm" len="sm"/>
            <a:tailEnd type="none" w="sm" len="sm"/>
          </a:ln>
          <a:effectLst>
            <a:outerShdw dist="88665" dir="3240000" algn="ctr" rotWithShape="0">
              <a:srgbClr val="232321"/>
            </a:outerShdw>
          </a:effectLst>
        </p:spPr>
        <p:txBody>
          <a:bodyPr spcFirstLastPara="1" wrap="square" lIns="108000" tIns="108000" rIns="108000" bIns="108000" anchor="ctr" anchorCtr="0">
            <a:noAutofit/>
          </a:bodyPr>
          <a:lstStyle/>
          <a:p>
            <a:pPr marL="0" lvl="0" indent="0" algn="ctr" rtl="0">
              <a:spcBef>
                <a:spcPts val="0"/>
              </a:spcBef>
              <a:spcAft>
                <a:spcPts val="0"/>
              </a:spcAft>
              <a:buClr>
                <a:schemeClr val="dk1"/>
              </a:buClr>
              <a:buSzPts val="1100"/>
              <a:buFont typeface="Arial"/>
              <a:buNone/>
            </a:pPr>
            <a:r>
              <a:rPr lang="en-GB" b="1" dirty="0">
                <a:solidFill>
                  <a:schemeClr val="bg1"/>
                </a:solidFill>
                <a:latin typeface="Roboto" panose="02000000000000000000" pitchFamily="2" charset="0"/>
                <a:ea typeface="Roboto" panose="02000000000000000000" pitchFamily="2" charset="0"/>
              </a:rPr>
              <a:t>reveal answer</a:t>
            </a:r>
            <a:endParaRPr b="1" dirty="0">
              <a:solidFill>
                <a:schemeClr val="bg1"/>
              </a:solidFill>
              <a:latin typeface="Roboto" panose="02000000000000000000" pitchFamily="2" charset="0"/>
              <a:ea typeface="Roboto" panose="02000000000000000000" pitchFamily="2" charset="0"/>
            </a:endParaRPr>
          </a:p>
        </p:txBody>
      </p:sp>
      <p:pic>
        <p:nvPicPr>
          <p:cNvPr id="42" name="Picture 41">
            <a:extLst>
              <a:ext uri="{FF2B5EF4-FFF2-40B4-BE49-F238E27FC236}">
                <a16:creationId xmlns:a16="http://schemas.microsoft.com/office/drawing/2014/main" xmlns="" id="{A008D98F-0C54-70C1-292E-21E24C1EEF2D}"/>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rot="20492407">
            <a:off x="1049366" y="2841899"/>
            <a:ext cx="376281" cy="707965"/>
          </a:xfrm>
          <a:prstGeom prst="rect">
            <a:avLst/>
          </a:prstGeom>
        </p:spPr>
      </p:pic>
      <p:pic>
        <p:nvPicPr>
          <p:cNvPr id="43" name="Picture 42">
            <a:extLst>
              <a:ext uri="{FF2B5EF4-FFF2-40B4-BE49-F238E27FC236}">
                <a16:creationId xmlns:a16="http://schemas.microsoft.com/office/drawing/2014/main" xmlns="" id="{EB494F0A-401D-9903-88FC-8D75D9D7A1EA}"/>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7639197" y="2900035"/>
            <a:ext cx="585537" cy="591692"/>
          </a:xfrm>
          <a:prstGeom prst="rect">
            <a:avLst/>
          </a:prstGeom>
        </p:spPr>
      </p:pic>
      <p:sp>
        <p:nvSpPr>
          <p:cNvPr id="5" name="Text">
            <a:extLst>
              <a:ext uri="{FF2B5EF4-FFF2-40B4-BE49-F238E27FC236}">
                <a16:creationId xmlns:a16="http://schemas.microsoft.com/office/drawing/2014/main" xmlns="" id="{DE7DD8D4-8CA4-3D48-2074-84424481527B}"/>
              </a:ext>
            </a:extLst>
          </p:cNvPr>
          <p:cNvSpPr/>
          <p:nvPr/>
        </p:nvSpPr>
        <p:spPr>
          <a:xfrm>
            <a:off x="3701042" y="1887687"/>
            <a:ext cx="1741916" cy="567811"/>
          </a:xfrm>
          <a:prstGeom prst="rect">
            <a:avLst/>
          </a:prstGeom>
          <a:solidFill>
            <a:srgbClr val="90C8E5">
              <a:alpha val="20000"/>
            </a:srgbClr>
          </a:solidFill>
          <a:ln w="25400">
            <a:solidFill>
              <a:srgbClr val="90C8E5"/>
            </a:solidFill>
          </a:ln>
        </p:spPr>
        <p:txBody>
          <a:bodyPr wrap="square" lIns="144000" tIns="144000" rIns="144000" bIns="144000">
            <a:spAutoFit/>
          </a:bodyPr>
          <a:lstStyle/>
          <a:p>
            <a:pPr algn="ctr"/>
            <a:r>
              <a:rPr lang="en-GB" sz="1700" b="1" dirty="0">
                <a:latin typeface="Roboto" panose="02000000000000000000" pitchFamily="2" charset="0"/>
                <a:ea typeface="Roboto" panose="02000000000000000000" pitchFamily="2" charset="0"/>
              </a:rPr>
              <a:t>despite</a:t>
            </a:r>
          </a:p>
        </p:txBody>
      </p:sp>
      <p:sp>
        <p:nvSpPr>
          <p:cNvPr id="3" name="Text">
            <a:extLst>
              <a:ext uri="{FF2B5EF4-FFF2-40B4-BE49-F238E27FC236}">
                <a16:creationId xmlns:a16="http://schemas.microsoft.com/office/drawing/2014/main" xmlns="" id="{06067D1A-4DF9-AA29-E23F-8B7DB13D961F}"/>
              </a:ext>
            </a:extLst>
          </p:cNvPr>
          <p:cNvSpPr/>
          <p:nvPr/>
        </p:nvSpPr>
        <p:spPr>
          <a:xfrm>
            <a:off x="1562338" y="3151448"/>
            <a:ext cx="5975051" cy="1221049"/>
          </a:xfrm>
          <a:prstGeom prst="rect">
            <a:avLst/>
          </a:prstGeom>
          <a:solidFill>
            <a:srgbClr val="90C8E5">
              <a:alpha val="20000"/>
            </a:srgbClr>
          </a:solidFill>
          <a:ln w="25400">
            <a:solidFill>
              <a:srgbClr val="90C8E5"/>
            </a:solidFill>
          </a:ln>
        </p:spPr>
        <p:txBody>
          <a:bodyPr wrap="square" lIns="216000" tIns="216000" rIns="216000" bIns="216000">
            <a:spAutoFit/>
          </a:bodyPr>
          <a:lstStyle/>
          <a:p>
            <a:r>
              <a:rPr lang="en-GB" sz="1700" dirty="0">
                <a:latin typeface="Roboto" panose="02000000000000000000" pitchFamily="2" charset="0"/>
                <a:ea typeface="Roboto" panose="02000000000000000000" pitchFamily="2" charset="0"/>
              </a:rPr>
              <a:t>Many people prefer to travel during the summer </a:t>
            </a:r>
            <a:r>
              <a:rPr lang="en-GB" sz="1700" b="1" dirty="0">
                <a:latin typeface="Roboto" panose="02000000000000000000" pitchFamily="2" charset="0"/>
                <a:ea typeface="Roboto" panose="02000000000000000000" pitchFamily="2" charset="0"/>
              </a:rPr>
              <a:t>despite</a:t>
            </a:r>
            <a:r>
              <a:rPr lang="en-GB" sz="1700" dirty="0">
                <a:latin typeface="Roboto" panose="02000000000000000000" pitchFamily="2" charset="0"/>
                <a:ea typeface="Roboto" panose="02000000000000000000" pitchFamily="2" charset="0"/>
              </a:rPr>
              <a:t> prices for flights and accommodation </a:t>
            </a:r>
            <a:r>
              <a:rPr lang="en-GB" sz="1700" b="1" dirty="0">
                <a:latin typeface="Roboto" panose="02000000000000000000" pitchFamily="2" charset="0"/>
                <a:ea typeface="Roboto" panose="02000000000000000000" pitchFamily="2" charset="0"/>
              </a:rPr>
              <a:t>being</a:t>
            </a:r>
            <a:r>
              <a:rPr lang="en-GB" sz="1700" dirty="0">
                <a:latin typeface="Roboto" panose="02000000000000000000" pitchFamily="2" charset="0"/>
                <a:ea typeface="Roboto" panose="02000000000000000000" pitchFamily="2" charset="0"/>
              </a:rPr>
              <a:t> much higher then.</a:t>
            </a:r>
          </a:p>
        </p:txBody>
      </p:sp>
      <p:pic>
        <p:nvPicPr>
          <p:cNvPr id="6" name="Picture 5">
            <a:extLst>
              <a:ext uri="{FF2B5EF4-FFF2-40B4-BE49-F238E27FC236}">
                <a16:creationId xmlns:a16="http://schemas.microsoft.com/office/drawing/2014/main" xmlns="" id="{3A159CD3-E56D-CDFA-2D1A-ADE4CA15227F}"/>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28698" y="3496490"/>
            <a:ext cx="2290923" cy="3415520"/>
          </a:xfrm>
          <a:prstGeom prst="rect">
            <a:avLst/>
          </a:prstGeom>
        </p:spPr>
      </p:pic>
      <p:sp>
        <p:nvSpPr>
          <p:cNvPr id="9" name="Text">
            <a:extLst>
              <a:ext uri="{FF2B5EF4-FFF2-40B4-BE49-F238E27FC236}">
                <a16:creationId xmlns:a16="http://schemas.microsoft.com/office/drawing/2014/main" xmlns="" id="{3745CF13-D8A3-AA04-8AB3-4D5CE8DF8BD6}"/>
              </a:ext>
            </a:extLst>
          </p:cNvPr>
          <p:cNvSpPr/>
          <p:nvPr/>
        </p:nvSpPr>
        <p:spPr>
          <a:xfrm>
            <a:off x="733514" y="1493035"/>
            <a:ext cx="7632700" cy="261610"/>
          </a:xfrm>
          <a:prstGeom prst="rect">
            <a:avLst/>
          </a:prstGeom>
        </p:spPr>
        <p:txBody>
          <a:bodyPr wrap="square" lIns="0" tIns="0" rIns="0" bIns="0">
            <a:spAutoFit/>
          </a:bodyPr>
          <a:lstStyle/>
          <a:p>
            <a:pPr algn="ctr"/>
            <a:r>
              <a:rPr lang="en-GB" sz="1700" b="1" dirty="0">
                <a:solidFill>
                  <a:srgbClr val="007AC2"/>
                </a:solidFill>
                <a:latin typeface="Roboto" panose="02000000000000000000" pitchFamily="2" charset="0"/>
                <a:ea typeface="Roboto" panose="02000000000000000000" pitchFamily="2" charset="0"/>
              </a:rPr>
              <a:t>Join the two sentences using the connecting word.</a:t>
            </a:r>
          </a:p>
        </p:txBody>
      </p:sp>
    </p:spTree>
    <p:extLst>
      <p:ext uri="{BB962C8B-B14F-4D97-AF65-F5344CB8AC3E}">
        <p14:creationId xmlns:p14="http://schemas.microsoft.com/office/powerpoint/2010/main" val="1021585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31" presetClass="entr" presetSubtype="0"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anim calcmode="lin" valueType="num">
                                      <p:cBhvr>
                                        <p:cTn id="13" dur="500" fill="hold"/>
                                        <p:tgtEl>
                                          <p:spTgt spid="42"/>
                                        </p:tgtEl>
                                        <p:attrNameLst>
                                          <p:attrName>ppt_w</p:attrName>
                                        </p:attrNameLst>
                                      </p:cBhvr>
                                      <p:tavLst>
                                        <p:tav tm="0">
                                          <p:val>
                                            <p:fltVal val="0"/>
                                          </p:val>
                                        </p:tav>
                                        <p:tav tm="100000">
                                          <p:val>
                                            <p:strVal val="#ppt_w"/>
                                          </p:val>
                                        </p:tav>
                                      </p:tavLst>
                                    </p:anim>
                                    <p:anim calcmode="lin" valueType="num">
                                      <p:cBhvr>
                                        <p:cTn id="14" dur="500" fill="hold"/>
                                        <p:tgtEl>
                                          <p:spTgt spid="42"/>
                                        </p:tgtEl>
                                        <p:attrNameLst>
                                          <p:attrName>ppt_h</p:attrName>
                                        </p:attrNameLst>
                                      </p:cBhvr>
                                      <p:tavLst>
                                        <p:tav tm="0">
                                          <p:val>
                                            <p:fltVal val="0"/>
                                          </p:val>
                                        </p:tav>
                                        <p:tav tm="100000">
                                          <p:val>
                                            <p:strVal val="#ppt_h"/>
                                          </p:val>
                                        </p:tav>
                                      </p:tavLst>
                                    </p:anim>
                                    <p:anim calcmode="lin" valueType="num">
                                      <p:cBhvr>
                                        <p:cTn id="15" dur="500" fill="hold"/>
                                        <p:tgtEl>
                                          <p:spTgt spid="42"/>
                                        </p:tgtEl>
                                        <p:attrNameLst>
                                          <p:attrName>style.rotation</p:attrName>
                                        </p:attrNameLst>
                                      </p:cBhvr>
                                      <p:tavLst>
                                        <p:tav tm="0">
                                          <p:val>
                                            <p:fltVal val="90"/>
                                          </p:val>
                                        </p:tav>
                                        <p:tav tm="100000">
                                          <p:val>
                                            <p:fltVal val="0"/>
                                          </p:val>
                                        </p:tav>
                                      </p:tavLst>
                                    </p:anim>
                                    <p:animEffect transition="in" filter="fade">
                                      <p:cBhvr>
                                        <p:cTn id="16" dur="500"/>
                                        <p:tgtEl>
                                          <p:spTgt spid="42"/>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34"/>
                    </p:tgtEl>
                  </p:cond>
                </p:stCondLst>
                <p:endSync evt="end" delay="0">
                  <p:rtn val="all"/>
                </p:endSync>
                <p:childTnLst>
                  <p:par>
                    <p:cTn id="22" fill="hold">
                      <p:stCondLst>
                        <p:cond delay="0"/>
                      </p:stCondLst>
                      <p:childTnLst>
                        <p:par>
                          <p:cTn id="23" fill="hold">
                            <p:stCondLst>
                              <p:cond delay="0"/>
                            </p:stCondLst>
                            <p:childTnLst>
                              <p:par>
                                <p:cTn id="24" presetID="10" presetClass="exit" presetSubtype="0" fill="hold" grpId="0" nodeType="afterEffect">
                                  <p:stCondLst>
                                    <p:cond delay="0"/>
                                  </p:stCondLst>
                                  <p:childTnLst>
                                    <p:animEffect transition="out" filter="fade">
                                      <p:cBhvr>
                                        <p:cTn id="25" dur="500"/>
                                        <p:tgtEl>
                                          <p:spTgt spid="34"/>
                                        </p:tgtEl>
                                      </p:cBhvr>
                                    </p:animEffect>
                                    <p:set>
                                      <p:cBhvr>
                                        <p:cTn id="26" dur="1" fill="hold">
                                          <p:stCondLst>
                                            <p:cond delay="499"/>
                                          </p:stCondLst>
                                        </p:cTn>
                                        <p:tgtEl>
                                          <p:spTgt spid="34"/>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500"/>
                                        <p:tgtEl>
                                          <p:spTgt spid="42"/>
                                        </p:tgtEl>
                                      </p:cBhvr>
                                    </p:animEffect>
                                    <p:set>
                                      <p:cBhvr>
                                        <p:cTn id="29" dur="1" fill="hold">
                                          <p:stCondLst>
                                            <p:cond delay="499"/>
                                          </p:stCondLst>
                                        </p:cTn>
                                        <p:tgtEl>
                                          <p:spTgt spid="42"/>
                                        </p:tgtEl>
                                        <p:attrNameLst>
                                          <p:attrName>style.visibility</p:attrName>
                                        </p:attrNameLst>
                                      </p:cBhvr>
                                      <p:to>
                                        <p:strVal val="hidden"/>
                                      </p:to>
                                    </p:se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500"/>
                                        <p:tgtEl>
                                          <p:spTgt spid="3"/>
                                        </p:tgtEl>
                                      </p:cBhvr>
                                    </p:animEffect>
                                  </p:childTnLst>
                                </p:cTn>
                              </p:par>
                              <p:par>
                                <p:cTn id="34" presetID="31" presetClass="entr" presetSubtype="0" fill="hold" nodeType="withEffect">
                                  <p:stCondLst>
                                    <p:cond delay="0"/>
                                  </p:stCondLst>
                                  <p:childTnLst>
                                    <p:set>
                                      <p:cBhvr>
                                        <p:cTn id="35" dur="1" fill="hold">
                                          <p:stCondLst>
                                            <p:cond delay="0"/>
                                          </p:stCondLst>
                                        </p:cTn>
                                        <p:tgtEl>
                                          <p:spTgt spid="43"/>
                                        </p:tgtEl>
                                        <p:attrNameLst>
                                          <p:attrName>style.visibility</p:attrName>
                                        </p:attrNameLst>
                                      </p:cBhvr>
                                      <p:to>
                                        <p:strVal val="visible"/>
                                      </p:to>
                                    </p:set>
                                    <p:anim calcmode="lin" valueType="num">
                                      <p:cBhvr>
                                        <p:cTn id="36" dur="500" fill="hold"/>
                                        <p:tgtEl>
                                          <p:spTgt spid="43"/>
                                        </p:tgtEl>
                                        <p:attrNameLst>
                                          <p:attrName>ppt_w</p:attrName>
                                        </p:attrNameLst>
                                      </p:cBhvr>
                                      <p:tavLst>
                                        <p:tav tm="0">
                                          <p:val>
                                            <p:fltVal val="0"/>
                                          </p:val>
                                        </p:tav>
                                        <p:tav tm="100000">
                                          <p:val>
                                            <p:strVal val="#ppt_w"/>
                                          </p:val>
                                        </p:tav>
                                      </p:tavLst>
                                    </p:anim>
                                    <p:anim calcmode="lin" valueType="num">
                                      <p:cBhvr>
                                        <p:cTn id="37" dur="500" fill="hold"/>
                                        <p:tgtEl>
                                          <p:spTgt spid="43"/>
                                        </p:tgtEl>
                                        <p:attrNameLst>
                                          <p:attrName>ppt_h</p:attrName>
                                        </p:attrNameLst>
                                      </p:cBhvr>
                                      <p:tavLst>
                                        <p:tav tm="0">
                                          <p:val>
                                            <p:fltVal val="0"/>
                                          </p:val>
                                        </p:tav>
                                        <p:tav tm="100000">
                                          <p:val>
                                            <p:strVal val="#ppt_h"/>
                                          </p:val>
                                        </p:tav>
                                      </p:tavLst>
                                    </p:anim>
                                    <p:anim calcmode="lin" valueType="num">
                                      <p:cBhvr>
                                        <p:cTn id="38" dur="500" fill="hold"/>
                                        <p:tgtEl>
                                          <p:spTgt spid="43"/>
                                        </p:tgtEl>
                                        <p:attrNameLst>
                                          <p:attrName>style.rotation</p:attrName>
                                        </p:attrNameLst>
                                      </p:cBhvr>
                                      <p:tavLst>
                                        <p:tav tm="0">
                                          <p:val>
                                            <p:fltVal val="90"/>
                                          </p:val>
                                        </p:tav>
                                        <p:tav tm="100000">
                                          <p:val>
                                            <p:fltVal val="0"/>
                                          </p:val>
                                        </p:tav>
                                      </p:tavLst>
                                    </p:anim>
                                    <p:animEffect transition="in" filter="fade">
                                      <p:cBhvr>
                                        <p:cTn id="39" dur="500"/>
                                        <p:tgtEl>
                                          <p:spTgt spid="43"/>
                                        </p:tgtEl>
                                      </p:cBhvr>
                                    </p:animEffect>
                                  </p:childTnLst>
                                </p:cTn>
                              </p:par>
                              <p:par>
                                <p:cTn id="40" presetID="10" presetClass="exit" presetSubtype="0" fill="hold" grpId="1" nodeType="withEffect">
                                  <p:stCondLst>
                                    <p:cond delay="0"/>
                                  </p:stCondLst>
                                  <p:childTnLst>
                                    <p:animEffect transition="out" filter="fade">
                                      <p:cBhvr>
                                        <p:cTn id="41" dur="500"/>
                                        <p:tgtEl>
                                          <p:spTgt spid="5"/>
                                        </p:tgtEl>
                                      </p:cBhvr>
                                    </p:animEffect>
                                    <p:set>
                                      <p:cBhvr>
                                        <p:cTn id="42" dur="1" fill="hold">
                                          <p:stCondLst>
                                            <p:cond delay="499"/>
                                          </p:stCondLst>
                                        </p:cTn>
                                        <p:tgtEl>
                                          <p:spTgt spid="5"/>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9"/>
                                        </p:tgtEl>
                                      </p:cBhvr>
                                    </p:animEffect>
                                    <p:set>
                                      <p:cBhvr>
                                        <p:cTn id="45" dur="1" fill="hold">
                                          <p:stCondLst>
                                            <p:cond delay="499"/>
                                          </p:stCondLst>
                                        </p:cTn>
                                        <p:tgtEl>
                                          <p:spTgt spid="9"/>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21"/>
                                        </p:tgtEl>
                                      </p:cBhvr>
                                    </p:animEffect>
                                    <p:set>
                                      <p:cBhvr>
                                        <p:cTn id="48"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34"/>
                  </p:tgtEl>
                </p:cond>
              </p:nextCondLst>
            </p:seq>
          </p:childTnLst>
        </p:cTn>
      </p:par>
    </p:tnLst>
    <p:bldLst>
      <p:bldP spid="21" grpId="0" animBg="1"/>
      <p:bldP spid="21" grpId="1" animBg="1"/>
      <p:bldP spid="34" grpId="0" animBg="1"/>
      <p:bldP spid="5" grpId="0" animBg="1"/>
      <p:bldP spid="5" grpId="1" animBg="1"/>
      <p:bldP spid="3" grpId="0" animBg="1"/>
      <p:bldP spid="9" grpId="0"/>
      <p:bldP spid="9"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C5A19E6-75D2-38F9-B9DB-D2C594D96D78}"/>
            </a:ext>
          </a:extLst>
        </p:cNvPr>
        <p:cNvGrpSpPr/>
        <p:nvPr/>
      </p:nvGrpSpPr>
      <p:grpSpPr>
        <a:xfrm>
          <a:off x="0" y="0"/>
          <a:ext cx="0" cy="0"/>
          <a:chOff x="0" y="0"/>
          <a:chExt cx="0" cy="0"/>
        </a:xfrm>
      </p:grpSpPr>
      <p:sp>
        <p:nvSpPr>
          <p:cNvPr id="112" name="Chord 111">
            <a:extLst>
              <a:ext uri="{FF2B5EF4-FFF2-40B4-BE49-F238E27FC236}">
                <a16:creationId xmlns:a16="http://schemas.microsoft.com/office/drawing/2014/main" xmlns="" id="{11847ED0-80C2-279D-C0A2-6580F43BF92D}"/>
              </a:ext>
            </a:extLst>
          </p:cNvPr>
          <p:cNvSpPr/>
          <p:nvPr/>
        </p:nvSpPr>
        <p:spPr>
          <a:xfrm rot="6753305">
            <a:off x="2804404" y="3940339"/>
            <a:ext cx="3579779" cy="3579779"/>
          </a:xfrm>
          <a:prstGeom prst="chord">
            <a:avLst/>
          </a:prstGeom>
          <a:solidFill>
            <a:srgbClr val="F8BD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 name="Title 3">
            <a:extLst>
              <a:ext uri="{FF2B5EF4-FFF2-40B4-BE49-F238E27FC236}">
                <a16:creationId xmlns:a16="http://schemas.microsoft.com/office/drawing/2014/main" xmlns="" id="{B7751EF9-490C-AD7F-475A-6EBC232B0577}"/>
              </a:ext>
            </a:extLst>
          </p:cNvPr>
          <p:cNvSpPr>
            <a:spLocks noGrp="1"/>
          </p:cNvSpPr>
          <p:nvPr>
            <p:ph type="title"/>
          </p:nvPr>
        </p:nvSpPr>
        <p:spPr/>
        <p:txBody>
          <a:bodyPr/>
          <a:lstStyle/>
          <a:p>
            <a:r>
              <a:rPr lang="en-GB" dirty="0"/>
              <a:t>Say Your Own</a:t>
            </a:r>
          </a:p>
        </p:txBody>
      </p:sp>
      <p:pic>
        <p:nvPicPr>
          <p:cNvPr id="42" name="Picture 41">
            <a:extLst>
              <a:ext uri="{FF2B5EF4-FFF2-40B4-BE49-F238E27FC236}">
                <a16:creationId xmlns:a16="http://schemas.microsoft.com/office/drawing/2014/main" xmlns="" id="{31DB3511-2F92-C1D7-CDC1-8156A42C9D8E}"/>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rot="20492407">
            <a:off x="4383859" y="1364994"/>
            <a:ext cx="376281" cy="707965"/>
          </a:xfrm>
          <a:prstGeom prst="rect">
            <a:avLst/>
          </a:prstGeom>
        </p:spPr>
      </p:pic>
      <p:sp>
        <p:nvSpPr>
          <p:cNvPr id="5" name="Text">
            <a:extLst>
              <a:ext uri="{FF2B5EF4-FFF2-40B4-BE49-F238E27FC236}">
                <a16:creationId xmlns:a16="http://schemas.microsoft.com/office/drawing/2014/main" xmlns="" id="{D2F89B5F-09B8-583B-FE00-C625121A33E5}"/>
              </a:ext>
            </a:extLst>
          </p:cNvPr>
          <p:cNvSpPr/>
          <p:nvPr/>
        </p:nvSpPr>
        <p:spPr>
          <a:xfrm>
            <a:off x="3701042" y="3093806"/>
            <a:ext cx="1741916" cy="552423"/>
          </a:xfrm>
          <a:prstGeom prst="rect">
            <a:avLst/>
          </a:prstGeom>
          <a:solidFill>
            <a:srgbClr val="90C8E5">
              <a:alpha val="20000"/>
            </a:srgbClr>
          </a:solidFill>
          <a:ln w="25400">
            <a:solidFill>
              <a:srgbClr val="90C8E5"/>
            </a:solidFill>
          </a:ln>
        </p:spPr>
        <p:txBody>
          <a:bodyPr wrap="square" lIns="144000" tIns="144000" rIns="144000" bIns="144000">
            <a:spAutoFit/>
          </a:bodyPr>
          <a:lstStyle/>
          <a:p>
            <a:pPr algn="ctr"/>
            <a:r>
              <a:rPr lang="en-GB" sz="1700" b="1" dirty="0">
                <a:latin typeface="Roboto" panose="02000000000000000000" pitchFamily="2" charset="0"/>
                <a:ea typeface="Roboto" panose="02000000000000000000" pitchFamily="2" charset="0"/>
              </a:rPr>
              <a:t>in addition</a:t>
            </a:r>
          </a:p>
        </p:txBody>
      </p:sp>
      <p:sp>
        <p:nvSpPr>
          <p:cNvPr id="9" name="Text">
            <a:extLst>
              <a:ext uri="{FF2B5EF4-FFF2-40B4-BE49-F238E27FC236}">
                <a16:creationId xmlns:a16="http://schemas.microsoft.com/office/drawing/2014/main" xmlns="" id="{7C2F2232-9050-F944-F180-872595DD2624}"/>
              </a:ext>
            </a:extLst>
          </p:cNvPr>
          <p:cNvSpPr/>
          <p:nvPr/>
        </p:nvSpPr>
        <p:spPr>
          <a:xfrm>
            <a:off x="733514" y="2317941"/>
            <a:ext cx="7632700" cy="523220"/>
          </a:xfrm>
          <a:prstGeom prst="rect">
            <a:avLst/>
          </a:prstGeom>
        </p:spPr>
        <p:txBody>
          <a:bodyPr wrap="square" lIns="0" tIns="0" rIns="0" bIns="0">
            <a:spAutoFit/>
          </a:bodyPr>
          <a:lstStyle/>
          <a:p>
            <a:pPr algn="ctr"/>
            <a:r>
              <a:rPr lang="en-GB" sz="1700" b="1" dirty="0">
                <a:solidFill>
                  <a:srgbClr val="007AC2"/>
                </a:solidFill>
                <a:latin typeface="Roboto" panose="02000000000000000000" pitchFamily="2" charset="0"/>
                <a:ea typeface="Roboto" panose="02000000000000000000" pitchFamily="2" charset="0"/>
              </a:rPr>
              <a:t>Create your own sentence using the connecting word below. </a:t>
            </a:r>
            <a:br>
              <a:rPr lang="en-GB" sz="1700" b="1" dirty="0">
                <a:solidFill>
                  <a:srgbClr val="007AC2"/>
                </a:solidFill>
                <a:latin typeface="Roboto" panose="02000000000000000000" pitchFamily="2" charset="0"/>
                <a:ea typeface="Roboto" panose="02000000000000000000" pitchFamily="2" charset="0"/>
              </a:rPr>
            </a:br>
            <a:r>
              <a:rPr lang="en-GB" sz="1700" b="1" dirty="0">
                <a:solidFill>
                  <a:srgbClr val="007AC2"/>
                </a:solidFill>
                <a:latin typeface="Roboto" panose="02000000000000000000" pitchFamily="2" charset="0"/>
                <a:ea typeface="Roboto" panose="02000000000000000000" pitchFamily="2" charset="0"/>
              </a:rPr>
              <a:t>You have 20 seconds. </a:t>
            </a:r>
          </a:p>
        </p:txBody>
      </p:sp>
      <p:sp>
        <p:nvSpPr>
          <p:cNvPr id="86" name="Oval 85">
            <a:extLst>
              <a:ext uri="{FF2B5EF4-FFF2-40B4-BE49-F238E27FC236}">
                <a16:creationId xmlns:a16="http://schemas.microsoft.com/office/drawing/2014/main" xmlns="" id="{04744375-AC5F-A454-30DC-63847510EF6B}"/>
              </a:ext>
            </a:extLst>
          </p:cNvPr>
          <p:cNvSpPr/>
          <p:nvPr/>
        </p:nvSpPr>
        <p:spPr>
          <a:xfrm>
            <a:off x="4020589" y="4395819"/>
            <a:ext cx="1135896" cy="1135896"/>
          </a:xfrm>
          <a:prstGeom prst="ellipse">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600" b="1" dirty="0">
                <a:solidFill>
                  <a:srgbClr val="232321"/>
                </a:solidFill>
                <a:latin typeface="Roboto" panose="02000000000000000000" pitchFamily="2" charset="0"/>
                <a:ea typeface="Roboto" panose="02000000000000000000" pitchFamily="2" charset="0"/>
              </a:rPr>
              <a:t>0</a:t>
            </a:r>
          </a:p>
        </p:txBody>
      </p:sp>
      <p:sp>
        <p:nvSpPr>
          <p:cNvPr id="87" name="Oval 86">
            <a:extLst>
              <a:ext uri="{FF2B5EF4-FFF2-40B4-BE49-F238E27FC236}">
                <a16:creationId xmlns:a16="http://schemas.microsoft.com/office/drawing/2014/main" xmlns="" id="{57F4639F-FC4B-5524-2AD6-9463815C422E}"/>
              </a:ext>
            </a:extLst>
          </p:cNvPr>
          <p:cNvSpPr/>
          <p:nvPr/>
        </p:nvSpPr>
        <p:spPr>
          <a:xfrm>
            <a:off x="4020589" y="4395819"/>
            <a:ext cx="1135896" cy="1135896"/>
          </a:xfrm>
          <a:prstGeom prst="ellipse">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600" b="1" dirty="0">
                <a:solidFill>
                  <a:srgbClr val="232321"/>
                </a:solidFill>
                <a:latin typeface="Roboto" panose="02000000000000000000" pitchFamily="2" charset="0"/>
                <a:ea typeface="Roboto" panose="02000000000000000000" pitchFamily="2" charset="0"/>
              </a:rPr>
              <a:t>1</a:t>
            </a:r>
          </a:p>
        </p:txBody>
      </p:sp>
      <p:sp>
        <p:nvSpPr>
          <p:cNvPr id="88" name="Oval 87">
            <a:extLst>
              <a:ext uri="{FF2B5EF4-FFF2-40B4-BE49-F238E27FC236}">
                <a16:creationId xmlns:a16="http://schemas.microsoft.com/office/drawing/2014/main" xmlns="" id="{394C713A-A5FA-A7DE-AE53-43CE81328DDF}"/>
              </a:ext>
            </a:extLst>
          </p:cNvPr>
          <p:cNvSpPr/>
          <p:nvPr/>
        </p:nvSpPr>
        <p:spPr>
          <a:xfrm>
            <a:off x="4020589" y="4395819"/>
            <a:ext cx="1135896" cy="1135896"/>
          </a:xfrm>
          <a:prstGeom prst="ellipse">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600" b="1" dirty="0">
                <a:solidFill>
                  <a:srgbClr val="232321"/>
                </a:solidFill>
                <a:latin typeface="Roboto" panose="02000000000000000000" pitchFamily="2" charset="0"/>
                <a:ea typeface="Roboto" panose="02000000000000000000" pitchFamily="2" charset="0"/>
              </a:rPr>
              <a:t>2</a:t>
            </a:r>
          </a:p>
        </p:txBody>
      </p:sp>
      <p:sp>
        <p:nvSpPr>
          <p:cNvPr id="89" name="Oval 88">
            <a:extLst>
              <a:ext uri="{FF2B5EF4-FFF2-40B4-BE49-F238E27FC236}">
                <a16:creationId xmlns:a16="http://schemas.microsoft.com/office/drawing/2014/main" xmlns="" id="{54A9EDD9-0DFA-BF00-064F-35A269FE2C8A}"/>
              </a:ext>
            </a:extLst>
          </p:cNvPr>
          <p:cNvSpPr/>
          <p:nvPr/>
        </p:nvSpPr>
        <p:spPr>
          <a:xfrm>
            <a:off x="4020589" y="4395819"/>
            <a:ext cx="1135896" cy="1135896"/>
          </a:xfrm>
          <a:prstGeom prst="ellipse">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600" b="1" dirty="0">
                <a:solidFill>
                  <a:srgbClr val="232321"/>
                </a:solidFill>
                <a:latin typeface="Roboto" panose="02000000000000000000" pitchFamily="2" charset="0"/>
                <a:ea typeface="Roboto" panose="02000000000000000000" pitchFamily="2" charset="0"/>
              </a:rPr>
              <a:t>3</a:t>
            </a:r>
          </a:p>
        </p:txBody>
      </p:sp>
      <p:sp>
        <p:nvSpPr>
          <p:cNvPr id="90" name="Oval 89">
            <a:extLst>
              <a:ext uri="{FF2B5EF4-FFF2-40B4-BE49-F238E27FC236}">
                <a16:creationId xmlns:a16="http://schemas.microsoft.com/office/drawing/2014/main" xmlns="" id="{DEC4BB12-AAE5-FBF4-9222-946D044DBB9E}"/>
              </a:ext>
            </a:extLst>
          </p:cNvPr>
          <p:cNvSpPr/>
          <p:nvPr/>
        </p:nvSpPr>
        <p:spPr>
          <a:xfrm>
            <a:off x="4020589" y="4395819"/>
            <a:ext cx="1135896" cy="1135896"/>
          </a:xfrm>
          <a:prstGeom prst="ellipse">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600" b="1" dirty="0">
                <a:solidFill>
                  <a:srgbClr val="232321"/>
                </a:solidFill>
                <a:latin typeface="Roboto" panose="02000000000000000000" pitchFamily="2" charset="0"/>
                <a:ea typeface="Roboto" panose="02000000000000000000" pitchFamily="2" charset="0"/>
              </a:rPr>
              <a:t>4</a:t>
            </a:r>
          </a:p>
        </p:txBody>
      </p:sp>
      <p:sp>
        <p:nvSpPr>
          <p:cNvPr id="91" name="Oval 90">
            <a:extLst>
              <a:ext uri="{FF2B5EF4-FFF2-40B4-BE49-F238E27FC236}">
                <a16:creationId xmlns:a16="http://schemas.microsoft.com/office/drawing/2014/main" xmlns="" id="{8121C040-AF69-BE11-5F6F-0EE6DAFEA6ED}"/>
              </a:ext>
            </a:extLst>
          </p:cNvPr>
          <p:cNvSpPr/>
          <p:nvPr/>
        </p:nvSpPr>
        <p:spPr>
          <a:xfrm>
            <a:off x="4020589" y="4395819"/>
            <a:ext cx="1135896" cy="1135896"/>
          </a:xfrm>
          <a:prstGeom prst="ellipse">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600" b="1" dirty="0">
                <a:solidFill>
                  <a:srgbClr val="232321"/>
                </a:solidFill>
                <a:latin typeface="Roboto" panose="02000000000000000000" pitchFamily="2" charset="0"/>
                <a:ea typeface="Roboto" panose="02000000000000000000" pitchFamily="2" charset="0"/>
              </a:rPr>
              <a:t>5</a:t>
            </a:r>
          </a:p>
        </p:txBody>
      </p:sp>
      <p:sp>
        <p:nvSpPr>
          <p:cNvPr id="92" name="Oval 91">
            <a:extLst>
              <a:ext uri="{FF2B5EF4-FFF2-40B4-BE49-F238E27FC236}">
                <a16:creationId xmlns:a16="http://schemas.microsoft.com/office/drawing/2014/main" xmlns="" id="{0326D22E-C922-CF2B-38C6-F597EBAEAD4F}"/>
              </a:ext>
            </a:extLst>
          </p:cNvPr>
          <p:cNvSpPr/>
          <p:nvPr/>
        </p:nvSpPr>
        <p:spPr>
          <a:xfrm>
            <a:off x="4020589" y="4395819"/>
            <a:ext cx="1135896" cy="1135896"/>
          </a:xfrm>
          <a:prstGeom prst="ellipse">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600" b="1" dirty="0">
                <a:solidFill>
                  <a:srgbClr val="232321"/>
                </a:solidFill>
                <a:latin typeface="Roboto" panose="02000000000000000000" pitchFamily="2" charset="0"/>
                <a:ea typeface="Roboto" panose="02000000000000000000" pitchFamily="2" charset="0"/>
              </a:rPr>
              <a:t>6</a:t>
            </a:r>
          </a:p>
        </p:txBody>
      </p:sp>
      <p:sp>
        <p:nvSpPr>
          <p:cNvPr id="93" name="Oval 92">
            <a:extLst>
              <a:ext uri="{FF2B5EF4-FFF2-40B4-BE49-F238E27FC236}">
                <a16:creationId xmlns:a16="http://schemas.microsoft.com/office/drawing/2014/main" xmlns="" id="{B4730EA8-B90D-04A4-F927-8789E7265335}"/>
              </a:ext>
            </a:extLst>
          </p:cNvPr>
          <p:cNvSpPr/>
          <p:nvPr/>
        </p:nvSpPr>
        <p:spPr>
          <a:xfrm>
            <a:off x="4020589" y="4395819"/>
            <a:ext cx="1135896" cy="1135896"/>
          </a:xfrm>
          <a:prstGeom prst="ellipse">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600" b="1" dirty="0">
                <a:solidFill>
                  <a:srgbClr val="232321"/>
                </a:solidFill>
                <a:latin typeface="Roboto" panose="02000000000000000000" pitchFamily="2" charset="0"/>
                <a:ea typeface="Roboto" panose="02000000000000000000" pitchFamily="2" charset="0"/>
              </a:rPr>
              <a:t>7</a:t>
            </a:r>
          </a:p>
        </p:txBody>
      </p:sp>
      <p:sp>
        <p:nvSpPr>
          <p:cNvPr id="94" name="Oval 93">
            <a:extLst>
              <a:ext uri="{FF2B5EF4-FFF2-40B4-BE49-F238E27FC236}">
                <a16:creationId xmlns:a16="http://schemas.microsoft.com/office/drawing/2014/main" xmlns="" id="{6B734F6F-FD09-9622-194E-5725B94DBA0F}"/>
              </a:ext>
            </a:extLst>
          </p:cNvPr>
          <p:cNvSpPr/>
          <p:nvPr/>
        </p:nvSpPr>
        <p:spPr>
          <a:xfrm>
            <a:off x="4020589" y="4395819"/>
            <a:ext cx="1135896" cy="1135896"/>
          </a:xfrm>
          <a:prstGeom prst="ellipse">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600" b="1" dirty="0">
                <a:solidFill>
                  <a:srgbClr val="232321"/>
                </a:solidFill>
                <a:latin typeface="Roboto" panose="02000000000000000000" pitchFamily="2" charset="0"/>
                <a:ea typeface="Roboto" panose="02000000000000000000" pitchFamily="2" charset="0"/>
              </a:rPr>
              <a:t>8</a:t>
            </a:r>
          </a:p>
        </p:txBody>
      </p:sp>
      <p:sp>
        <p:nvSpPr>
          <p:cNvPr id="95" name="Oval 94">
            <a:extLst>
              <a:ext uri="{FF2B5EF4-FFF2-40B4-BE49-F238E27FC236}">
                <a16:creationId xmlns:a16="http://schemas.microsoft.com/office/drawing/2014/main" xmlns="" id="{4AFBF547-0DDB-430D-8917-08AC50519977}"/>
              </a:ext>
            </a:extLst>
          </p:cNvPr>
          <p:cNvSpPr/>
          <p:nvPr/>
        </p:nvSpPr>
        <p:spPr>
          <a:xfrm>
            <a:off x="4020589" y="4395819"/>
            <a:ext cx="1135896" cy="1135896"/>
          </a:xfrm>
          <a:prstGeom prst="ellipse">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600" b="1" dirty="0">
                <a:solidFill>
                  <a:srgbClr val="232321"/>
                </a:solidFill>
                <a:latin typeface="Roboto" panose="02000000000000000000" pitchFamily="2" charset="0"/>
                <a:ea typeface="Roboto" panose="02000000000000000000" pitchFamily="2" charset="0"/>
              </a:rPr>
              <a:t>9</a:t>
            </a:r>
          </a:p>
        </p:txBody>
      </p:sp>
      <p:sp>
        <p:nvSpPr>
          <p:cNvPr id="96" name="Oval 95">
            <a:extLst>
              <a:ext uri="{FF2B5EF4-FFF2-40B4-BE49-F238E27FC236}">
                <a16:creationId xmlns:a16="http://schemas.microsoft.com/office/drawing/2014/main" xmlns="" id="{37739A6C-291A-25FD-620C-F65D3A55CC42}"/>
              </a:ext>
            </a:extLst>
          </p:cNvPr>
          <p:cNvSpPr/>
          <p:nvPr/>
        </p:nvSpPr>
        <p:spPr>
          <a:xfrm>
            <a:off x="4020589" y="4395819"/>
            <a:ext cx="1135896" cy="1135896"/>
          </a:xfrm>
          <a:prstGeom prst="ellipse">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600" b="1" dirty="0">
                <a:solidFill>
                  <a:srgbClr val="232321"/>
                </a:solidFill>
                <a:latin typeface="Roboto" panose="02000000000000000000" pitchFamily="2" charset="0"/>
                <a:ea typeface="Roboto" panose="02000000000000000000" pitchFamily="2" charset="0"/>
              </a:rPr>
              <a:t>10</a:t>
            </a:r>
          </a:p>
        </p:txBody>
      </p:sp>
      <p:sp>
        <p:nvSpPr>
          <p:cNvPr id="99" name="Oval 98">
            <a:extLst>
              <a:ext uri="{FF2B5EF4-FFF2-40B4-BE49-F238E27FC236}">
                <a16:creationId xmlns:a16="http://schemas.microsoft.com/office/drawing/2014/main" xmlns="" id="{2DC8F808-C95F-4BCF-53FA-6DDCF37EFE42}"/>
              </a:ext>
            </a:extLst>
          </p:cNvPr>
          <p:cNvSpPr/>
          <p:nvPr/>
        </p:nvSpPr>
        <p:spPr>
          <a:xfrm>
            <a:off x="4020589" y="4395819"/>
            <a:ext cx="1135896" cy="1135896"/>
          </a:xfrm>
          <a:prstGeom prst="ellipse">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600" b="1" dirty="0">
                <a:solidFill>
                  <a:srgbClr val="232321"/>
                </a:solidFill>
                <a:latin typeface="Roboto" panose="02000000000000000000" pitchFamily="2" charset="0"/>
                <a:ea typeface="Roboto" panose="02000000000000000000" pitchFamily="2" charset="0"/>
              </a:rPr>
              <a:t>11</a:t>
            </a:r>
          </a:p>
        </p:txBody>
      </p:sp>
      <p:sp>
        <p:nvSpPr>
          <p:cNvPr id="100" name="Oval 99">
            <a:extLst>
              <a:ext uri="{FF2B5EF4-FFF2-40B4-BE49-F238E27FC236}">
                <a16:creationId xmlns:a16="http://schemas.microsoft.com/office/drawing/2014/main" xmlns="" id="{A679B74E-C287-B6EA-A8F0-9B6C9FA76ACA}"/>
              </a:ext>
            </a:extLst>
          </p:cNvPr>
          <p:cNvSpPr/>
          <p:nvPr/>
        </p:nvSpPr>
        <p:spPr>
          <a:xfrm>
            <a:off x="4020589" y="4395819"/>
            <a:ext cx="1135896" cy="1135896"/>
          </a:xfrm>
          <a:prstGeom prst="ellipse">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600" b="1" dirty="0">
                <a:solidFill>
                  <a:srgbClr val="232321"/>
                </a:solidFill>
                <a:latin typeface="Roboto" panose="02000000000000000000" pitchFamily="2" charset="0"/>
                <a:ea typeface="Roboto" panose="02000000000000000000" pitchFamily="2" charset="0"/>
              </a:rPr>
              <a:t>12</a:t>
            </a:r>
          </a:p>
        </p:txBody>
      </p:sp>
      <p:sp>
        <p:nvSpPr>
          <p:cNvPr id="101" name="Oval 100">
            <a:extLst>
              <a:ext uri="{FF2B5EF4-FFF2-40B4-BE49-F238E27FC236}">
                <a16:creationId xmlns:a16="http://schemas.microsoft.com/office/drawing/2014/main" xmlns="" id="{17906E60-A859-3BFF-EE9D-28802E0DCED8}"/>
              </a:ext>
            </a:extLst>
          </p:cNvPr>
          <p:cNvSpPr/>
          <p:nvPr/>
        </p:nvSpPr>
        <p:spPr>
          <a:xfrm>
            <a:off x="4020589" y="4395819"/>
            <a:ext cx="1135896" cy="1135896"/>
          </a:xfrm>
          <a:prstGeom prst="ellipse">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600" b="1" dirty="0">
                <a:solidFill>
                  <a:srgbClr val="232321"/>
                </a:solidFill>
                <a:latin typeface="Roboto" panose="02000000000000000000" pitchFamily="2" charset="0"/>
                <a:ea typeface="Roboto" panose="02000000000000000000" pitchFamily="2" charset="0"/>
              </a:rPr>
              <a:t>13</a:t>
            </a:r>
          </a:p>
        </p:txBody>
      </p:sp>
      <p:sp>
        <p:nvSpPr>
          <p:cNvPr id="102" name="Oval 101">
            <a:extLst>
              <a:ext uri="{FF2B5EF4-FFF2-40B4-BE49-F238E27FC236}">
                <a16:creationId xmlns:a16="http://schemas.microsoft.com/office/drawing/2014/main" xmlns="" id="{2CBAE043-DE52-E29D-4685-BF1DBA45A202}"/>
              </a:ext>
            </a:extLst>
          </p:cNvPr>
          <p:cNvSpPr/>
          <p:nvPr/>
        </p:nvSpPr>
        <p:spPr>
          <a:xfrm>
            <a:off x="4020589" y="4395819"/>
            <a:ext cx="1135896" cy="1135896"/>
          </a:xfrm>
          <a:prstGeom prst="ellipse">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600" b="1" dirty="0">
                <a:solidFill>
                  <a:srgbClr val="232321"/>
                </a:solidFill>
                <a:latin typeface="Roboto" panose="02000000000000000000" pitchFamily="2" charset="0"/>
                <a:ea typeface="Roboto" panose="02000000000000000000" pitchFamily="2" charset="0"/>
              </a:rPr>
              <a:t>14</a:t>
            </a:r>
          </a:p>
        </p:txBody>
      </p:sp>
      <p:sp>
        <p:nvSpPr>
          <p:cNvPr id="103" name="Oval 102">
            <a:extLst>
              <a:ext uri="{FF2B5EF4-FFF2-40B4-BE49-F238E27FC236}">
                <a16:creationId xmlns:a16="http://schemas.microsoft.com/office/drawing/2014/main" xmlns="" id="{E34D239B-CE11-9DD3-027B-7EB8D2B1D8DC}"/>
              </a:ext>
            </a:extLst>
          </p:cNvPr>
          <p:cNvSpPr/>
          <p:nvPr/>
        </p:nvSpPr>
        <p:spPr>
          <a:xfrm>
            <a:off x="4020589" y="4395819"/>
            <a:ext cx="1135896" cy="1135896"/>
          </a:xfrm>
          <a:prstGeom prst="ellipse">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600" b="1" dirty="0">
                <a:solidFill>
                  <a:srgbClr val="232321"/>
                </a:solidFill>
                <a:latin typeface="Roboto" panose="02000000000000000000" pitchFamily="2" charset="0"/>
                <a:ea typeface="Roboto" panose="02000000000000000000" pitchFamily="2" charset="0"/>
              </a:rPr>
              <a:t>15</a:t>
            </a:r>
          </a:p>
        </p:txBody>
      </p:sp>
      <p:sp>
        <p:nvSpPr>
          <p:cNvPr id="104" name="Oval 103">
            <a:extLst>
              <a:ext uri="{FF2B5EF4-FFF2-40B4-BE49-F238E27FC236}">
                <a16:creationId xmlns:a16="http://schemas.microsoft.com/office/drawing/2014/main" xmlns="" id="{E2867A0F-CEC0-2357-E479-6B3607867735}"/>
              </a:ext>
            </a:extLst>
          </p:cNvPr>
          <p:cNvSpPr/>
          <p:nvPr/>
        </p:nvSpPr>
        <p:spPr>
          <a:xfrm>
            <a:off x="4020589" y="4395819"/>
            <a:ext cx="1135896" cy="1135896"/>
          </a:xfrm>
          <a:prstGeom prst="ellipse">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600" b="1" dirty="0">
                <a:solidFill>
                  <a:srgbClr val="232321"/>
                </a:solidFill>
                <a:latin typeface="Roboto" panose="02000000000000000000" pitchFamily="2" charset="0"/>
                <a:ea typeface="Roboto" panose="02000000000000000000" pitchFamily="2" charset="0"/>
              </a:rPr>
              <a:t>16</a:t>
            </a:r>
          </a:p>
        </p:txBody>
      </p:sp>
      <p:sp>
        <p:nvSpPr>
          <p:cNvPr id="105" name="Oval 104">
            <a:extLst>
              <a:ext uri="{FF2B5EF4-FFF2-40B4-BE49-F238E27FC236}">
                <a16:creationId xmlns:a16="http://schemas.microsoft.com/office/drawing/2014/main" xmlns="" id="{FBE6EF33-D662-0FA7-BC1B-81B823458DD7}"/>
              </a:ext>
            </a:extLst>
          </p:cNvPr>
          <p:cNvSpPr/>
          <p:nvPr/>
        </p:nvSpPr>
        <p:spPr>
          <a:xfrm>
            <a:off x="4020589" y="4395819"/>
            <a:ext cx="1135896" cy="1135896"/>
          </a:xfrm>
          <a:prstGeom prst="ellipse">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600" b="1" dirty="0">
                <a:solidFill>
                  <a:srgbClr val="232321"/>
                </a:solidFill>
                <a:latin typeface="Roboto" panose="02000000000000000000" pitchFamily="2" charset="0"/>
                <a:ea typeface="Roboto" panose="02000000000000000000" pitchFamily="2" charset="0"/>
              </a:rPr>
              <a:t>17</a:t>
            </a:r>
          </a:p>
        </p:txBody>
      </p:sp>
      <p:sp>
        <p:nvSpPr>
          <p:cNvPr id="106" name="Oval 105">
            <a:extLst>
              <a:ext uri="{FF2B5EF4-FFF2-40B4-BE49-F238E27FC236}">
                <a16:creationId xmlns:a16="http://schemas.microsoft.com/office/drawing/2014/main" xmlns="" id="{E993F2AD-AEF0-B3EB-178F-CA0EBEA1F17D}"/>
              </a:ext>
            </a:extLst>
          </p:cNvPr>
          <p:cNvSpPr/>
          <p:nvPr/>
        </p:nvSpPr>
        <p:spPr>
          <a:xfrm>
            <a:off x="4020589" y="4395819"/>
            <a:ext cx="1135896" cy="1135896"/>
          </a:xfrm>
          <a:prstGeom prst="ellipse">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600" b="1" dirty="0">
                <a:solidFill>
                  <a:srgbClr val="232321"/>
                </a:solidFill>
                <a:latin typeface="Roboto" panose="02000000000000000000" pitchFamily="2" charset="0"/>
                <a:ea typeface="Roboto" panose="02000000000000000000" pitchFamily="2" charset="0"/>
              </a:rPr>
              <a:t>18</a:t>
            </a:r>
          </a:p>
        </p:txBody>
      </p:sp>
      <p:sp>
        <p:nvSpPr>
          <p:cNvPr id="107" name="Oval 106">
            <a:extLst>
              <a:ext uri="{FF2B5EF4-FFF2-40B4-BE49-F238E27FC236}">
                <a16:creationId xmlns:a16="http://schemas.microsoft.com/office/drawing/2014/main" xmlns="" id="{8CBBD975-70FA-8589-192D-223B75E982E1}"/>
              </a:ext>
            </a:extLst>
          </p:cNvPr>
          <p:cNvSpPr/>
          <p:nvPr/>
        </p:nvSpPr>
        <p:spPr>
          <a:xfrm>
            <a:off x="4020589" y="4395819"/>
            <a:ext cx="1135896" cy="1135896"/>
          </a:xfrm>
          <a:prstGeom prst="ellipse">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600" b="1" dirty="0">
                <a:solidFill>
                  <a:srgbClr val="232321"/>
                </a:solidFill>
                <a:latin typeface="Roboto" panose="02000000000000000000" pitchFamily="2" charset="0"/>
                <a:ea typeface="Roboto" panose="02000000000000000000" pitchFamily="2" charset="0"/>
              </a:rPr>
              <a:t>19</a:t>
            </a:r>
          </a:p>
        </p:txBody>
      </p:sp>
      <p:sp>
        <p:nvSpPr>
          <p:cNvPr id="108" name="Oval 107">
            <a:extLst>
              <a:ext uri="{FF2B5EF4-FFF2-40B4-BE49-F238E27FC236}">
                <a16:creationId xmlns:a16="http://schemas.microsoft.com/office/drawing/2014/main" xmlns="" id="{DF1E2927-7514-A0EA-8AB9-432AF584AB82}"/>
              </a:ext>
            </a:extLst>
          </p:cNvPr>
          <p:cNvSpPr/>
          <p:nvPr/>
        </p:nvSpPr>
        <p:spPr>
          <a:xfrm>
            <a:off x="4020589" y="4395819"/>
            <a:ext cx="1135896" cy="1135896"/>
          </a:xfrm>
          <a:prstGeom prst="ellipse">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600" b="1" dirty="0">
                <a:solidFill>
                  <a:srgbClr val="232321"/>
                </a:solidFill>
                <a:latin typeface="Roboto" panose="02000000000000000000" pitchFamily="2" charset="0"/>
                <a:ea typeface="Roboto" panose="02000000000000000000" pitchFamily="2" charset="0"/>
              </a:rPr>
              <a:t>20</a:t>
            </a:r>
          </a:p>
        </p:txBody>
      </p:sp>
      <p:sp>
        <p:nvSpPr>
          <p:cNvPr id="97" name="TextBox 96">
            <a:extLst>
              <a:ext uri="{FF2B5EF4-FFF2-40B4-BE49-F238E27FC236}">
                <a16:creationId xmlns:a16="http://schemas.microsoft.com/office/drawing/2014/main" xmlns="" id="{163111A4-0964-302F-FC3D-FF39718FAFCA}"/>
              </a:ext>
            </a:extLst>
          </p:cNvPr>
          <p:cNvSpPr txBox="1"/>
          <p:nvPr/>
        </p:nvSpPr>
        <p:spPr>
          <a:xfrm>
            <a:off x="3806573" y="5766652"/>
            <a:ext cx="1528539" cy="495108"/>
          </a:xfrm>
          <a:prstGeom prst="rect">
            <a:avLst/>
          </a:prstGeom>
          <a:solidFill>
            <a:schemeClr val="bg1"/>
          </a:solidFill>
          <a:effectLst>
            <a:outerShdw dist="50800" dir="2940000" algn="ctr" rotWithShape="0">
              <a:srgbClr val="007AC2"/>
            </a:outerShdw>
          </a:effectLst>
        </p:spPr>
        <p:txBody>
          <a:bodyPr wrap="square" lIns="108000" tIns="108000" rIns="108000" bIns="108000" rtlCol="0">
            <a:spAutoFit/>
          </a:bodyPr>
          <a:lstStyle/>
          <a:p>
            <a:pPr algn="ctr"/>
            <a:r>
              <a:rPr lang="x-none" b="1" dirty="0">
                <a:latin typeface="Roboto" panose="02000000000000000000" pitchFamily="2" charset="0"/>
                <a:ea typeface="Roboto" panose="02000000000000000000" pitchFamily="2" charset="0"/>
              </a:rPr>
              <a:t>Start Timer</a:t>
            </a:r>
          </a:p>
        </p:txBody>
      </p:sp>
      <p:sp>
        <p:nvSpPr>
          <p:cNvPr id="98" name="TextBox 97">
            <a:extLst>
              <a:ext uri="{FF2B5EF4-FFF2-40B4-BE49-F238E27FC236}">
                <a16:creationId xmlns:a16="http://schemas.microsoft.com/office/drawing/2014/main" xmlns="" id="{E46A8F22-17EE-19C9-6CBF-7E0712781953}"/>
              </a:ext>
            </a:extLst>
          </p:cNvPr>
          <p:cNvSpPr txBox="1"/>
          <p:nvPr/>
        </p:nvSpPr>
        <p:spPr>
          <a:xfrm>
            <a:off x="3807730" y="5766652"/>
            <a:ext cx="1528539" cy="495108"/>
          </a:xfrm>
          <a:prstGeom prst="rect">
            <a:avLst/>
          </a:prstGeom>
          <a:solidFill>
            <a:schemeClr val="bg1"/>
          </a:solidFill>
          <a:effectLst>
            <a:outerShdw dist="50800" dir="2940000" algn="ctr" rotWithShape="0">
              <a:srgbClr val="007AC2"/>
            </a:outerShdw>
          </a:effectLst>
        </p:spPr>
        <p:txBody>
          <a:bodyPr wrap="square" lIns="108000" tIns="108000" rIns="108000" bIns="108000" rtlCol="0">
            <a:spAutoFit/>
          </a:bodyPr>
          <a:lstStyle/>
          <a:p>
            <a:pPr algn="ctr"/>
            <a:r>
              <a:rPr lang="x-none" b="1" dirty="0">
                <a:latin typeface="Roboto" panose="02000000000000000000" pitchFamily="2" charset="0"/>
                <a:ea typeface="Roboto" panose="02000000000000000000" pitchFamily="2" charset="0"/>
              </a:rPr>
              <a:t>Reset Timer</a:t>
            </a:r>
          </a:p>
        </p:txBody>
      </p:sp>
      <p:sp>
        <p:nvSpPr>
          <p:cNvPr id="109" name="BTN Start">
            <a:extLst>
              <a:ext uri="{FF2B5EF4-FFF2-40B4-BE49-F238E27FC236}">
                <a16:creationId xmlns:a16="http://schemas.microsoft.com/office/drawing/2014/main" xmlns="" id="{3F72FDE8-7AF9-3E94-A48F-94D77E576969}"/>
              </a:ext>
            </a:extLst>
          </p:cNvPr>
          <p:cNvSpPr/>
          <p:nvPr/>
        </p:nvSpPr>
        <p:spPr>
          <a:xfrm>
            <a:off x="3945599" y="5766653"/>
            <a:ext cx="1285875" cy="369331"/>
          </a:xfrm>
          <a:prstGeom prst="rect">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10" name="BTN reset">
            <a:extLst>
              <a:ext uri="{FF2B5EF4-FFF2-40B4-BE49-F238E27FC236}">
                <a16:creationId xmlns:a16="http://schemas.microsoft.com/office/drawing/2014/main" xmlns="" id="{4781974E-4FE4-4770-E3CC-A4D172462E1C}"/>
              </a:ext>
            </a:extLst>
          </p:cNvPr>
          <p:cNvSpPr/>
          <p:nvPr/>
        </p:nvSpPr>
        <p:spPr>
          <a:xfrm>
            <a:off x="3786785" y="5740592"/>
            <a:ext cx="1598565" cy="591692"/>
          </a:xfrm>
          <a:prstGeom prst="rect">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113" name="Picture 112">
            <a:extLst>
              <a:ext uri="{FF2B5EF4-FFF2-40B4-BE49-F238E27FC236}">
                <a16:creationId xmlns:a16="http://schemas.microsoft.com/office/drawing/2014/main" xmlns="" id="{AF71555A-0411-3470-846D-1B77624B4A43}"/>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79106" y="3578548"/>
            <a:ext cx="2287137" cy="3395458"/>
          </a:xfrm>
          <a:prstGeom prst="rect">
            <a:avLst/>
          </a:prstGeom>
        </p:spPr>
      </p:pic>
    </p:spTree>
    <p:extLst>
      <p:ext uri="{BB962C8B-B14F-4D97-AF65-F5344CB8AC3E}">
        <p14:creationId xmlns:p14="http://schemas.microsoft.com/office/powerpoint/2010/main" val="24957006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2" nodeType="withEffect">
                                  <p:stCondLst>
                                    <p:cond delay="0"/>
                                  </p:stCondLst>
                                  <p:childTnLst>
                                    <p:set>
                                      <p:cBhvr>
                                        <p:cTn id="6" dur="1" fill="hold">
                                          <p:stCondLst>
                                            <p:cond delay="0"/>
                                          </p:stCondLst>
                                        </p:cTn>
                                        <p:tgtEl>
                                          <p:spTgt spid="98"/>
                                        </p:tgtEl>
                                        <p:attrNameLst>
                                          <p:attrName>style.visibility</p:attrName>
                                        </p:attrNameLst>
                                      </p:cBhvr>
                                      <p:to>
                                        <p:strVal val="hidden"/>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31" presetClass="entr" presetSubtype="0" fill="hold" nodeType="withEffect">
                                  <p:stCondLst>
                                    <p:cond delay="0"/>
                                  </p:stCondLst>
                                  <p:childTnLst>
                                    <p:set>
                                      <p:cBhvr>
                                        <p:cTn id="15" dur="1" fill="hold">
                                          <p:stCondLst>
                                            <p:cond delay="0"/>
                                          </p:stCondLst>
                                        </p:cTn>
                                        <p:tgtEl>
                                          <p:spTgt spid="42"/>
                                        </p:tgtEl>
                                        <p:attrNameLst>
                                          <p:attrName>style.visibility</p:attrName>
                                        </p:attrNameLst>
                                      </p:cBhvr>
                                      <p:to>
                                        <p:strVal val="visible"/>
                                      </p:to>
                                    </p:set>
                                    <p:anim calcmode="lin" valueType="num">
                                      <p:cBhvr>
                                        <p:cTn id="16" dur="500" fill="hold"/>
                                        <p:tgtEl>
                                          <p:spTgt spid="42"/>
                                        </p:tgtEl>
                                        <p:attrNameLst>
                                          <p:attrName>ppt_w</p:attrName>
                                        </p:attrNameLst>
                                      </p:cBhvr>
                                      <p:tavLst>
                                        <p:tav tm="0">
                                          <p:val>
                                            <p:fltVal val="0"/>
                                          </p:val>
                                        </p:tav>
                                        <p:tav tm="100000">
                                          <p:val>
                                            <p:strVal val="#ppt_w"/>
                                          </p:val>
                                        </p:tav>
                                      </p:tavLst>
                                    </p:anim>
                                    <p:anim calcmode="lin" valueType="num">
                                      <p:cBhvr>
                                        <p:cTn id="17" dur="500" fill="hold"/>
                                        <p:tgtEl>
                                          <p:spTgt spid="42"/>
                                        </p:tgtEl>
                                        <p:attrNameLst>
                                          <p:attrName>ppt_h</p:attrName>
                                        </p:attrNameLst>
                                      </p:cBhvr>
                                      <p:tavLst>
                                        <p:tav tm="0">
                                          <p:val>
                                            <p:fltVal val="0"/>
                                          </p:val>
                                        </p:tav>
                                        <p:tav tm="100000">
                                          <p:val>
                                            <p:strVal val="#ppt_h"/>
                                          </p:val>
                                        </p:tav>
                                      </p:tavLst>
                                    </p:anim>
                                    <p:anim calcmode="lin" valueType="num">
                                      <p:cBhvr>
                                        <p:cTn id="18" dur="500" fill="hold"/>
                                        <p:tgtEl>
                                          <p:spTgt spid="42"/>
                                        </p:tgtEl>
                                        <p:attrNameLst>
                                          <p:attrName>style.rotation</p:attrName>
                                        </p:attrNameLst>
                                      </p:cBhvr>
                                      <p:tavLst>
                                        <p:tav tm="0">
                                          <p:val>
                                            <p:fltVal val="90"/>
                                          </p:val>
                                        </p:tav>
                                        <p:tav tm="100000">
                                          <p:val>
                                            <p:fltVal val="0"/>
                                          </p:val>
                                        </p:tav>
                                      </p:tavLst>
                                    </p:anim>
                                    <p:animEffect transition="in" filter="fade">
                                      <p:cBhvr>
                                        <p:cTn id="19" dur="500"/>
                                        <p:tgtEl>
                                          <p:spTgt spid="42"/>
                                        </p:tgtEl>
                                      </p:cBhvr>
                                    </p:animEffect>
                                  </p:childTnLst>
                                </p:cTn>
                              </p:par>
                              <p:par>
                                <p:cTn id="20" presetID="10" presetClass="entr" presetSubtype="0" fill="hold" grpId="3" nodeType="withEffect">
                                  <p:stCondLst>
                                    <p:cond delay="0"/>
                                  </p:stCondLst>
                                  <p:childTnLst>
                                    <p:set>
                                      <p:cBhvr>
                                        <p:cTn id="21" dur="1" fill="hold">
                                          <p:stCondLst>
                                            <p:cond delay="0"/>
                                          </p:stCondLst>
                                        </p:cTn>
                                        <p:tgtEl>
                                          <p:spTgt spid="97"/>
                                        </p:tgtEl>
                                        <p:attrNameLst>
                                          <p:attrName>style.visibility</p:attrName>
                                        </p:attrNameLst>
                                      </p:cBhvr>
                                      <p:to>
                                        <p:strVal val="visible"/>
                                      </p:to>
                                    </p:set>
                                    <p:animEffect transition="in" filter="fade">
                                      <p:cBhvr>
                                        <p:cTn id="22"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09"/>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grpId="0" nodeType="clickEffect">
                                  <p:stCondLst>
                                    <p:cond delay="0"/>
                                  </p:stCondLst>
                                  <p:childTnLst>
                                    <p:animEffect transition="out" filter="fade">
                                      <p:cBhvr>
                                        <p:cTn id="27" dur="500"/>
                                        <p:tgtEl>
                                          <p:spTgt spid="109"/>
                                        </p:tgtEl>
                                      </p:cBhvr>
                                    </p:animEffect>
                                    <p:set>
                                      <p:cBhvr>
                                        <p:cTn id="28" dur="1" fill="hold">
                                          <p:stCondLst>
                                            <p:cond delay="499"/>
                                          </p:stCondLst>
                                        </p:cTn>
                                        <p:tgtEl>
                                          <p:spTgt spid="109"/>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500"/>
                                        <p:tgtEl>
                                          <p:spTgt spid="97"/>
                                        </p:tgtEl>
                                      </p:cBhvr>
                                    </p:animEffect>
                                    <p:set>
                                      <p:cBhvr>
                                        <p:cTn id="31" dur="1" fill="hold">
                                          <p:stCondLst>
                                            <p:cond delay="499"/>
                                          </p:stCondLst>
                                        </p:cTn>
                                        <p:tgtEl>
                                          <p:spTgt spid="97"/>
                                        </p:tgtEl>
                                        <p:attrNameLst>
                                          <p:attrName>style.visibility</p:attrName>
                                        </p:attrNameLst>
                                      </p:cBhvr>
                                      <p:to>
                                        <p:strVal val="hidden"/>
                                      </p:to>
                                    </p:set>
                                  </p:childTnLst>
                                </p:cTn>
                              </p:par>
                              <p:par>
                                <p:cTn id="32" presetID="1" presetClass="entr" presetSubtype="0" fill="hold" grpId="2" nodeType="withEffect">
                                  <p:stCondLst>
                                    <p:cond delay="0"/>
                                  </p:stCondLst>
                                  <p:childTnLst>
                                    <p:set>
                                      <p:cBhvr>
                                        <p:cTn id="33" dur="1" fill="hold">
                                          <p:stCondLst>
                                            <p:cond delay="0"/>
                                          </p:stCondLst>
                                        </p:cTn>
                                        <p:tgtEl>
                                          <p:spTgt spid="110"/>
                                        </p:tgtEl>
                                        <p:attrNameLst>
                                          <p:attrName>style.visibility</p:attrName>
                                        </p:attrNameLst>
                                      </p:cBhvr>
                                      <p:to>
                                        <p:strVal val="visible"/>
                                      </p:to>
                                    </p:set>
                                  </p:childTnLst>
                                </p:cTn>
                              </p:par>
                              <p:par>
                                <p:cTn id="34" presetID="10" presetClass="entr" presetSubtype="0" fill="hold" grpId="0" nodeType="withEffect">
                                  <p:stCondLst>
                                    <p:cond delay="0"/>
                                  </p:stCondLst>
                                  <p:childTnLst>
                                    <p:set>
                                      <p:cBhvr>
                                        <p:cTn id="35" dur="1" fill="hold">
                                          <p:stCondLst>
                                            <p:cond delay="0"/>
                                          </p:stCondLst>
                                        </p:cTn>
                                        <p:tgtEl>
                                          <p:spTgt spid="98"/>
                                        </p:tgtEl>
                                        <p:attrNameLst>
                                          <p:attrName>style.visibility</p:attrName>
                                        </p:attrNameLst>
                                      </p:cBhvr>
                                      <p:to>
                                        <p:strVal val="visible"/>
                                      </p:to>
                                    </p:set>
                                    <p:animEffect transition="in" filter="fade">
                                      <p:cBhvr>
                                        <p:cTn id="36" dur="500"/>
                                        <p:tgtEl>
                                          <p:spTgt spid="98"/>
                                        </p:tgtEl>
                                      </p:cBhvr>
                                    </p:animEffect>
                                  </p:childTnLst>
                                </p:cTn>
                              </p:par>
                            </p:childTnLst>
                          </p:cTn>
                        </p:par>
                        <p:par>
                          <p:cTn id="37" fill="hold">
                            <p:stCondLst>
                              <p:cond delay="500"/>
                            </p:stCondLst>
                            <p:childTnLst>
                              <p:par>
                                <p:cTn id="38" presetID="1" presetClass="exit" presetSubtype="0" fill="hold" nodeType="afterEffect">
                                  <p:stCondLst>
                                    <p:cond delay="0"/>
                                  </p:stCondLst>
                                  <p:childTnLst>
                                    <p:set>
                                      <p:cBhvr>
                                        <p:cTn id="39" dur="1" fill="hold">
                                          <p:stCondLst>
                                            <p:cond delay="0"/>
                                          </p:stCondLst>
                                        </p:cTn>
                                        <p:tgtEl>
                                          <p:spTgt spid="108"/>
                                        </p:tgtEl>
                                        <p:attrNameLst>
                                          <p:attrName>style.visibility</p:attrName>
                                        </p:attrNameLst>
                                      </p:cBhvr>
                                      <p:to>
                                        <p:strVal val="hidden"/>
                                      </p:to>
                                    </p:set>
                                  </p:childTnLst>
                                </p:cTn>
                              </p:par>
                            </p:childTnLst>
                          </p:cTn>
                        </p:par>
                        <p:par>
                          <p:cTn id="40" fill="hold">
                            <p:stCondLst>
                              <p:cond delay="500"/>
                            </p:stCondLst>
                            <p:childTnLst>
                              <p:par>
                                <p:cTn id="41" presetID="1" presetClass="exit" presetSubtype="0" fill="hold" nodeType="afterEffect">
                                  <p:stCondLst>
                                    <p:cond delay="1000"/>
                                  </p:stCondLst>
                                  <p:childTnLst>
                                    <p:set>
                                      <p:cBhvr>
                                        <p:cTn id="42" dur="1" fill="hold">
                                          <p:stCondLst>
                                            <p:cond delay="0"/>
                                          </p:stCondLst>
                                        </p:cTn>
                                        <p:tgtEl>
                                          <p:spTgt spid="107"/>
                                        </p:tgtEl>
                                        <p:attrNameLst>
                                          <p:attrName>style.visibility</p:attrName>
                                        </p:attrNameLst>
                                      </p:cBhvr>
                                      <p:to>
                                        <p:strVal val="hidden"/>
                                      </p:to>
                                    </p:set>
                                  </p:childTnLst>
                                </p:cTn>
                              </p:par>
                            </p:childTnLst>
                          </p:cTn>
                        </p:par>
                        <p:par>
                          <p:cTn id="43" fill="hold">
                            <p:stCondLst>
                              <p:cond delay="1500"/>
                            </p:stCondLst>
                            <p:childTnLst>
                              <p:par>
                                <p:cTn id="44" presetID="1" presetClass="exit" presetSubtype="0" fill="hold" nodeType="afterEffect">
                                  <p:stCondLst>
                                    <p:cond delay="1000"/>
                                  </p:stCondLst>
                                  <p:childTnLst>
                                    <p:set>
                                      <p:cBhvr>
                                        <p:cTn id="45" dur="1" fill="hold">
                                          <p:stCondLst>
                                            <p:cond delay="0"/>
                                          </p:stCondLst>
                                        </p:cTn>
                                        <p:tgtEl>
                                          <p:spTgt spid="106"/>
                                        </p:tgtEl>
                                        <p:attrNameLst>
                                          <p:attrName>style.visibility</p:attrName>
                                        </p:attrNameLst>
                                      </p:cBhvr>
                                      <p:to>
                                        <p:strVal val="hidden"/>
                                      </p:to>
                                    </p:set>
                                  </p:childTnLst>
                                </p:cTn>
                              </p:par>
                            </p:childTnLst>
                          </p:cTn>
                        </p:par>
                        <p:par>
                          <p:cTn id="46" fill="hold">
                            <p:stCondLst>
                              <p:cond delay="2500"/>
                            </p:stCondLst>
                            <p:childTnLst>
                              <p:par>
                                <p:cTn id="47" presetID="1" presetClass="exit" presetSubtype="0" fill="hold" nodeType="afterEffect">
                                  <p:stCondLst>
                                    <p:cond delay="1000"/>
                                  </p:stCondLst>
                                  <p:childTnLst>
                                    <p:set>
                                      <p:cBhvr>
                                        <p:cTn id="48" dur="1" fill="hold">
                                          <p:stCondLst>
                                            <p:cond delay="0"/>
                                          </p:stCondLst>
                                        </p:cTn>
                                        <p:tgtEl>
                                          <p:spTgt spid="105"/>
                                        </p:tgtEl>
                                        <p:attrNameLst>
                                          <p:attrName>style.visibility</p:attrName>
                                        </p:attrNameLst>
                                      </p:cBhvr>
                                      <p:to>
                                        <p:strVal val="hidden"/>
                                      </p:to>
                                    </p:set>
                                  </p:childTnLst>
                                </p:cTn>
                              </p:par>
                            </p:childTnLst>
                          </p:cTn>
                        </p:par>
                        <p:par>
                          <p:cTn id="49" fill="hold">
                            <p:stCondLst>
                              <p:cond delay="3500"/>
                            </p:stCondLst>
                            <p:childTnLst>
                              <p:par>
                                <p:cTn id="50" presetID="1" presetClass="exit" presetSubtype="0" fill="hold" nodeType="afterEffect">
                                  <p:stCondLst>
                                    <p:cond delay="1000"/>
                                  </p:stCondLst>
                                  <p:childTnLst>
                                    <p:set>
                                      <p:cBhvr>
                                        <p:cTn id="51" dur="1" fill="hold">
                                          <p:stCondLst>
                                            <p:cond delay="0"/>
                                          </p:stCondLst>
                                        </p:cTn>
                                        <p:tgtEl>
                                          <p:spTgt spid="104"/>
                                        </p:tgtEl>
                                        <p:attrNameLst>
                                          <p:attrName>style.visibility</p:attrName>
                                        </p:attrNameLst>
                                      </p:cBhvr>
                                      <p:to>
                                        <p:strVal val="hidden"/>
                                      </p:to>
                                    </p:set>
                                  </p:childTnLst>
                                </p:cTn>
                              </p:par>
                            </p:childTnLst>
                          </p:cTn>
                        </p:par>
                        <p:par>
                          <p:cTn id="52" fill="hold">
                            <p:stCondLst>
                              <p:cond delay="4500"/>
                            </p:stCondLst>
                            <p:childTnLst>
                              <p:par>
                                <p:cTn id="53" presetID="1" presetClass="exit" presetSubtype="0" fill="hold" nodeType="afterEffect">
                                  <p:stCondLst>
                                    <p:cond delay="1000"/>
                                  </p:stCondLst>
                                  <p:childTnLst>
                                    <p:set>
                                      <p:cBhvr>
                                        <p:cTn id="54" dur="1" fill="hold">
                                          <p:stCondLst>
                                            <p:cond delay="0"/>
                                          </p:stCondLst>
                                        </p:cTn>
                                        <p:tgtEl>
                                          <p:spTgt spid="103"/>
                                        </p:tgtEl>
                                        <p:attrNameLst>
                                          <p:attrName>style.visibility</p:attrName>
                                        </p:attrNameLst>
                                      </p:cBhvr>
                                      <p:to>
                                        <p:strVal val="hidden"/>
                                      </p:to>
                                    </p:set>
                                  </p:childTnLst>
                                </p:cTn>
                              </p:par>
                            </p:childTnLst>
                          </p:cTn>
                        </p:par>
                        <p:par>
                          <p:cTn id="55" fill="hold">
                            <p:stCondLst>
                              <p:cond delay="5500"/>
                            </p:stCondLst>
                            <p:childTnLst>
                              <p:par>
                                <p:cTn id="56" presetID="1" presetClass="exit" presetSubtype="0" fill="hold" nodeType="afterEffect">
                                  <p:stCondLst>
                                    <p:cond delay="1000"/>
                                  </p:stCondLst>
                                  <p:childTnLst>
                                    <p:set>
                                      <p:cBhvr>
                                        <p:cTn id="57" dur="1" fill="hold">
                                          <p:stCondLst>
                                            <p:cond delay="0"/>
                                          </p:stCondLst>
                                        </p:cTn>
                                        <p:tgtEl>
                                          <p:spTgt spid="102"/>
                                        </p:tgtEl>
                                        <p:attrNameLst>
                                          <p:attrName>style.visibility</p:attrName>
                                        </p:attrNameLst>
                                      </p:cBhvr>
                                      <p:to>
                                        <p:strVal val="hidden"/>
                                      </p:to>
                                    </p:set>
                                  </p:childTnLst>
                                </p:cTn>
                              </p:par>
                            </p:childTnLst>
                          </p:cTn>
                        </p:par>
                        <p:par>
                          <p:cTn id="58" fill="hold">
                            <p:stCondLst>
                              <p:cond delay="6500"/>
                            </p:stCondLst>
                            <p:childTnLst>
                              <p:par>
                                <p:cTn id="59" presetID="1" presetClass="exit" presetSubtype="0" fill="hold" nodeType="afterEffect">
                                  <p:stCondLst>
                                    <p:cond delay="1000"/>
                                  </p:stCondLst>
                                  <p:childTnLst>
                                    <p:set>
                                      <p:cBhvr>
                                        <p:cTn id="60" dur="1" fill="hold">
                                          <p:stCondLst>
                                            <p:cond delay="0"/>
                                          </p:stCondLst>
                                        </p:cTn>
                                        <p:tgtEl>
                                          <p:spTgt spid="101"/>
                                        </p:tgtEl>
                                        <p:attrNameLst>
                                          <p:attrName>style.visibility</p:attrName>
                                        </p:attrNameLst>
                                      </p:cBhvr>
                                      <p:to>
                                        <p:strVal val="hidden"/>
                                      </p:to>
                                    </p:set>
                                  </p:childTnLst>
                                </p:cTn>
                              </p:par>
                            </p:childTnLst>
                          </p:cTn>
                        </p:par>
                        <p:par>
                          <p:cTn id="61" fill="hold">
                            <p:stCondLst>
                              <p:cond delay="7500"/>
                            </p:stCondLst>
                            <p:childTnLst>
                              <p:par>
                                <p:cTn id="62" presetID="1" presetClass="exit" presetSubtype="0" fill="hold" nodeType="afterEffect">
                                  <p:stCondLst>
                                    <p:cond delay="1000"/>
                                  </p:stCondLst>
                                  <p:childTnLst>
                                    <p:set>
                                      <p:cBhvr>
                                        <p:cTn id="63" dur="1" fill="hold">
                                          <p:stCondLst>
                                            <p:cond delay="0"/>
                                          </p:stCondLst>
                                        </p:cTn>
                                        <p:tgtEl>
                                          <p:spTgt spid="100"/>
                                        </p:tgtEl>
                                        <p:attrNameLst>
                                          <p:attrName>style.visibility</p:attrName>
                                        </p:attrNameLst>
                                      </p:cBhvr>
                                      <p:to>
                                        <p:strVal val="hidden"/>
                                      </p:to>
                                    </p:set>
                                  </p:childTnLst>
                                </p:cTn>
                              </p:par>
                            </p:childTnLst>
                          </p:cTn>
                        </p:par>
                        <p:par>
                          <p:cTn id="64" fill="hold">
                            <p:stCondLst>
                              <p:cond delay="8500"/>
                            </p:stCondLst>
                            <p:childTnLst>
                              <p:par>
                                <p:cTn id="65" presetID="1" presetClass="exit" presetSubtype="0" fill="hold" nodeType="afterEffect">
                                  <p:stCondLst>
                                    <p:cond delay="1000"/>
                                  </p:stCondLst>
                                  <p:childTnLst>
                                    <p:set>
                                      <p:cBhvr>
                                        <p:cTn id="66" dur="1" fill="hold">
                                          <p:stCondLst>
                                            <p:cond delay="0"/>
                                          </p:stCondLst>
                                        </p:cTn>
                                        <p:tgtEl>
                                          <p:spTgt spid="99"/>
                                        </p:tgtEl>
                                        <p:attrNameLst>
                                          <p:attrName>style.visibility</p:attrName>
                                        </p:attrNameLst>
                                      </p:cBhvr>
                                      <p:to>
                                        <p:strVal val="hidden"/>
                                      </p:to>
                                    </p:set>
                                  </p:childTnLst>
                                </p:cTn>
                              </p:par>
                            </p:childTnLst>
                          </p:cTn>
                        </p:par>
                        <p:par>
                          <p:cTn id="67" fill="hold">
                            <p:stCondLst>
                              <p:cond delay="9500"/>
                            </p:stCondLst>
                            <p:childTnLst>
                              <p:par>
                                <p:cTn id="68" presetID="1" presetClass="exit" presetSubtype="0" fill="hold" grpId="0" nodeType="afterEffect">
                                  <p:stCondLst>
                                    <p:cond delay="1000"/>
                                  </p:stCondLst>
                                  <p:childTnLst>
                                    <p:set>
                                      <p:cBhvr>
                                        <p:cTn id="69" dur="1" fill="hold">
                                          <p:stCondLst>
                                            <p:cond delay="0"/>
                                          </p:stCondLst>
                                        </p:cTn>
                                        <p:tgtEl>
                                          <p:spTgt spid="96"/>
                                        </p:tgtEl>
                                        <p:attrNameLst>
                                          <p:attrName>style.visibility</p:attrName>
                                        </p:attrNameLst>
                                      </p:cBhvr>
                                      <p:to>
                                        <p:strVal val="hidden"/>
                                      </p:to>
                                    </p:set>
                                  </p:childTnLst>
                                </p:cTn>
                              </p:par>
                            </p:childTnLst>
                          </p:cTn>
                        </p:par>
                        <p:par>
                          <p:cTn id="70" fill="hold">
                            <p:stCondLst>
                              <p:cond delay="10500"/>
                            </p:stCondLst>
                            <p:childTnLst>
                              <p:par>
                                <p:cTn id="71" presetID="1" presetClass="exit" presetSubtype="0" fill="hold" grpId="0" nodeType="afterEffect">
                                  <p:stCondLst>
                                    <p:cond delay="1000"/>
                                  </p:stCondLst>
                                  <p:childTnLst>
                                    <p:set>
                                      <p:cBhvr>
                                        <p:cTn id="72" dur="1" fill="hold">
                                          <p:stCondLst>
                                            <p:cond delay="0"/>
                                          </p:stCondLst>
                                        </p:cTn>
                                        <p:tgtEl>
                                          <p:spTgt spid="95"/>
                                        </p:tgtEl>
                                        <p:attrNameLst>
                                          <p:attrName>style.visibility</p:attrName>
                                        </p:attrNameLst>
                                      </p:cBhvr>
                                      <p:to>
                                        <p:strVal val="hidden"/>
                                      </p:to>
                                    </p:set>
                                  </p:childTnLst>
                                </p:cTn>
                              </p:par>
                            </p:childTnLst>
                          </p:cTn>
                        </p:par>
                        <p:par>
                          <p:cTn id="73" fill="hold">
                            <p:stCondLst>
                              <p:cond delay="11500"/>
                            </p:stCondLst>
                            <p:childTnLst>
                              <p:par>
                                <p:cTn id="74" presetID="1" presetClass="exit" presetSubtype="0" fill="hold" grpId="0" nodeType="afterEffect">
                                  <p:stCondLst>
                                    <p:cond delay="1000"/>
                                  </p:stCondLst>
                                  <p:childTnLst>
                                    <p:set>
                                      <p:cBhvr>
                                        <p:cTn id="75" dur="1" fill="hold">
                                          <p:stCondLst>
                                            <p:cond delay="0"/>
                                          </p:stCondLst>
                                        </p:cTn>
                                        <p:tgtEl>
                                          <p:spTgt spid="94"/>
                                        </p:tgtEl>
                                        <p:attrNameLst>
                                          <p:attrName>style.visibility</p:attrName>
                                        </p:attrNameLst>
                                      </p:cBhvr>
                                      <p:to>
                                        <p:strVal val="hidden"/>
                                      </p:to>
                                    </p:set>
                                  </p:childTnLst>
                                </p:cTn>
                              </p:par>
                            </p:childTnLst>
                          </p:cTn>
                        </p:par>
                        <p:par>
                          <p:cTn id="76" fill="hold">
                            <p:stCondLst>
                              <p:cond delay="12500"/>
                            </p:stCondLst>
                            <p:childTnLst>
                              <p:par>
                                <p:cTn id="77" presetID="1" presetClass="exit" presetSubtype="0" fill="hold" grpId="0" nodeType="afterEffect">
                                  <p:stCondLst>
                                    <p:cond delay="1000"/>
                                  </p:stCondLst>
                                  <p:childTnLst>
                                    <p:set>
                                      <p:cBhvr>
                                        <p:cTn id="78" dur="1" fill="hold">
                                          <p:stCondLst>
                                            <p:cond delay="0"/>
                                          </p:stCondLst>
                                        </p:cTn>
                                        <p:tgtEl>
                                          <p:spTgt spid="93"/>
                                        </p:tgtEl>
                                        <p:attrNameLst>
                                          <p:attrName>style.visibility</p:attrName>
                                        </p:attrNameLst>
                                      </p:cBhvr>
                                      <p:to>
                                        <p:strVal val="hidden"/>
                                      </p:to>
                                    </p:set>
                                  </p:childTnLst>
                                </p:cTn>
                              </p:par>
                            </p:childTnLst>
                          </p:cTn>
                        </p:par>
                        <p:par>
                          <p:cTn id="79" fill="hold">
                            <p:stCondLst>
                              <p:cond delay="13500"/>
                            </p:stCondLst>
                            <p:childTnLst>
                              <p:par>
                                <p:cTn id="80" presetID="1" presetClass="exit" presetSubtype="0" fill="hold" grpId="0" nodeType="afterEffect">
                                  <p:stCondLst>
                                    <p:cond delay="1000"/>
                                  </p:stCondLst>
                                  <p:childTnLst>
                                    <p:set>
                                      <p:cBhvr>
                                        <p:cTn id="81" dur="1" fill="hold">
                                          <p:stCondLst>
                                            <p:cond delay="0"/>
                                          </p:stCondLst>
                                        </p:cTn>
                                        <p:tgtEl>
                                          <p:spTgt spid="92"/>
                                        </p:tgtEl>
                                        <p:attrNameLst>
                                          <p:attrName>style.visibility</p:attrName>
                                        </p:attrNameLst>
                                      </p:cBhvr>
                                      <p:to>
                                        <p:strVal val="hidden"/>
                                      </p:to>
                                    </p:set>
                                  </p:childTnLst>
                                </p:cTn>
                              </p:par>
                            </p:childTnLst>
                          </p:cTn>
                        </p:par>
                        <p:par>
                          <p:cTn id="82" fill="hold">
                            <p:stCondLst>
                              <p:cond delay="14500"/>
                            </p:stCondLst>
                            <p:childTnLst>
                              <p:par>
                                <p:cTn id="83" presetID="1" presetClass="exit" presetSubtype="0" fill="hold" grpId="0" nodeType="afterEffect">
                                  <p:stCondLst>
                                    <p:cond delay="1000"/>
                                  </p:stCondLst>
                                  <p:childTnLst>
                                    <p:set>
                                      <p:cBhvr>
                                        <p:cTn id="84" dur="1" fill="hold">
                                          <p:stCondLst>
                                            <p:cond delay="0"/>
                                          </p:stCondLst>
                                        </p:cTn>
                                        <p:tgtEl>
                                          <p:spTgt spid="91"/>
                                        </p:tgtEl>
                                        <p:attrNameLst>
                                          <p:attrName>style.visibility</p:attrName>
                                        </p:attrNameLst>
                                      </p:cBhvr>
                                      <p:to>
                                        <p:strVal val="hidden"/>
                                      </p:to>
                                    </p:set>
                                  </p:childTnLst>
                                </p:cTn>
                              </p:par>
                            </p:childTnLst>
                          </p:cTn>
                        </p:par>
                        <p:par>
                          <p:cTn id="85" fill="hold">
                            <p:stCondLst>
                              <p:cond delay="15500"/>
                            </p:stCondLst>
                            <p:childTnLst>
                              <p:par>
                                <p:cTn id="86" presetID="1" presetClass="exit" presetSubtype="0" fill="hold" grpId="0" nodeType="afterEffect">
                                  <p:stCondLst>
                                    <p:cond delay="1000"/>
                                  </p:stCondLst>
                                  <p:childTnLst>
                                    <p:set>
                                      <p:cBhvr>
                                        <p:cTn id="87" dur="1" fill="hold">
                                          <p:stCondLst>
                                            <p:cond delay="0"/>
                                          </p:stCondLst>
                                        </p:cTn>
                                        <p:tgtEl>
                                          <p:spTgt spid="90"/>
                                        </p:tgtEl>
                                        <p:attrNameLst>
                                          <p:attrName>style.visibility</p:attrName>
                                        </p:attrNameLst>
                                      </p:cBhvr>
                                      <p:to>
                                        <p:strVal val="hidden"/>
                                      </p:to>
                                    </p:set>
                                  </p:childTnLst>
                                </p:cTn>
                              </p:par>
                            </p:childTnLst>
                          </p:cTn>
                        </p:par>
                        <p:par>
                          <p:cTn id="88" fill="hold">
                            <p:stCondLst>
                              <p:cond delay="16500"/>
                            </p:stCondLst>
                            <p:childTnLst>
                              <p:par>
                                <p:cTn id="89" presetID="1" presetClass="exit" presetSubtype="0" fill="hold" grpId="0" nodeType="afterEffect">
                                  <p:stCondLst>
                                    <p:cond delay="1000"/>
                                  </p:stCondLst>
                                  <p:childTnLst>
                                    <p:set>
                                      <p:cBhvr>
                                        <p:cTn id="90" dur="1" fill="hold">
                                          <p:stCondLst>
                                            <p:cond delay="0"/>
                                          </p:stCondLst>
                                        </p:cTn>
                                        <p:tgtEl>
                                          <p:spTgt spid="89"/>
                                        </p:tgtEl>
                                        <p:attrNameLst>
                                          <p:attrName>style.visibility</p:attrName>
                                        </p:attrNameLst>
                                      </p:cBhvr>
                                      <p:to>
                                        <p:strVal val="hidden"/>
                                      </p:to>
                                    </p:set>
                                  </p:childTnLst>
                                </p:cTn>
                              </p:par>
                            </p:childTnLst>
                          </p:cTn>
                        </p:par>
                        <p:par>
                          <p:cTn id="91" fill="hold">
                            <p:stCondLst>
                              <p:cond delay="17500"/>
                            </p:stCondLst>
                            <p:childTnLst>
                              <p:par>
                                <p:cTn id="92" presetID="1" presetClass="exit" presetSubtype="0" fill="hold" grpId="0" nodeType="afterEffect">
                                  <p:stCondLst>
                                    <p:cond delay="1000"/>
                                  </p:stCondLst>
                                  <p:childTnLst>
                                    <p:set>
                                      <p:cBhvr>
                                        <p:cTn id="93" dur="1" fill="hold">
                                          <p:stCondLst>
                                            <p:cond delay="0"/>
                                          </p:stCondLst>
                                        </p:cTn>
                                        <p:tgtEl>
                                          <p:spTgt spid="88"/>
                                        </p:tgtEl>
                                        <p:attrNameLst>
                                          <p:attrName>style.visibility</p:attrName>
                                        </p:attrNameLst>
                                      </p:cBhvr>
                                      <p:to>
                                        <p:strVal val="hidden"/>
                                      </p:to>
                                    </p:set>
                                  </p:childTnLst>
                                </p:cTn>
                              </p:par>
                            </p:childTnLst>
                          </p:cTn>
                        </p:par>
                        <p:par>
                          <p:cTn id="94" fill="hold">
                            <p:stCondLst>
                              <p:cond delay="18500"/>
                            </p:stCondLst>
                            <p:childTnLst>
                              <p:par>
                                <p:cTn id="95" presetID="1" presetClass="exit" presetSubtype="0" fill="hold" grpId="0" nodeType="afterEffect">
                                  <p:stCondLst>
                                    <p:cond delay="1000"/>
                                  </p:stCondLst>
                                  <p:childTnLst>
                                    <p:set>
                                      <p:cBhvr>
                                        <p:cTn id="96" dur="1" fill="hold">
                                          <p:stCondLst>
                                            <p:cond delay="0"/>
                                          </p:stCondLst>
                                        </p:cTn>
                                        <p:tgtEl>
                                          <p:spTgt spid="87"/>
                                        </p:tgtEl>
                                        <p:attrNameLst>
                                          <p:attrName>style.visibility</p:attrName>
                                        </p:attrNameLst>
                                      </p:cBhvr>
                                      <p:to>
                                        <p:strVal val="hidden"/>
                                      </p:to>
                                    </p:set>
                                  </p:childTnLst>
                                </p:cTn>
                              </p:par>
                              <p:par>
                                <p:cTn id="97" presetID="1" presetClass="entr" presetSubtype="0" fill="hold" grpId="1" nodeType="withEffect">
                                  <p:stCondLst>
                                    <p:cond delay="0"/>
                                  </p:stCondLst>
                                  <p:childTnLst>
                                    <p:set>
                                      <p:cBhvr>
                                        <p:cTn id="98" dur="1" fill="hold">
                                          <p:stCondLst>
                                            <p:cond delay="0"/>
                                          </p:stCondLst>
                                        </p:cTn>
                                        <p:tgtEl>
                                          <p:spTgt spid="86"/>
                                        </p:tgtEl>
                                        <p:attrNameLst>
                                          <p:attrName>style.visibility</p:attrName>
                                        </p:attrNameLst>
                                      </p:cBhvr>
                                      <p:to>
                                        <p:strVal val="visible"/>
                                      </p:to>
                                    </p:set>
                                  </p:childTnLst>
                                </p:cTn>
                              </p:par>
                            </p:childTnLst>
                          </p:cTn>
                        </p:par>
                        <p:par>
                          <p:cTn id="99" fill="hold">
                            <p:stCondLst>
                              <p:cond delay="19500"/>
                            </p:stCondLst>
                            <p:childTnLst>
                              <p:par>
                                <p:cTn id="100" presetID="10" presetClass="entr" presetSubtype="0" fill="hold" grpId="1" nodeType="afterEffect">
                                  <p:stCondLst>
                                    <p:cond delay="1000"/>
                                  </p:stCondLst>
                                  <p:childTnLst>
                                    <p:set>
                                      <p:cBhvr>
                                        <p:cTn id="101" dur="1" fill="hold">
                                          <p:stCondLst>
                                            <p:cond delay="0"/>
                                          </p:stCondLst>
                                        </p:cTn>
                                        <p:tgtEl>
                                          <p:spTgt spid="108"/>
                                        </p:tgtEl>
                                        <p:attrNameLst>
                                          <p:attrName>style.visibility</p:attrName>
                                        </p:attrNameLst>
                                      </p:cBhvr>
                                      <p:to>
                                        <p:strVal val="visible"/>
                                      </p:to>
                                    </p:set>
                                    <p:animEffect transition="in" filter="fade">
                                      <p:cBhvr>
                                        <p:cTn id="102" dur="500"/>
                                        <p:tgtEl>
                                          <p:spTgt spid="108"/>
                                        </p:tgtEl>
                                      </p:cBhvr>
                                    </p:animEffect>
                                  </p:childTnLst>
                                </p:cTn>
                              </p:par>
                            </p:childTnLst>
                          </p:cTn>
                        </p:par>
                        <p:par>
                          <p:cTn id="103" fill="hold">
                            <p:stCondLst>
                              <p:cond delay="21000"/>
                            </p:stCondLst>
                            <p:childTnLst>
                              <p:par>
                                <p:cTn id="104" presetID="10" presetClass="entr" presetSubtype="0" fill="hold" grpId="1" nodeType="afterEffect">
                                  <p:stCondLst>
                                    <p:cond delay="0"/>
                                  </p:stCondLst>
                                  <p:childTnLst>
                                    <p:set>
                                      <p:cBhvr>
                                        <p:cTn id="105" dur="1" fill="hold">
                                          <p:stCondLst>
                                            <p:cond delay="0"/>
                                          </p:stCondLst>
                                        </p:cTn>
                                        <p:tgtEl>
                                          <p:spTgt spid="97"/>
                                        </p:tgtEl>
                                        <p:attrNameLst>
                                          <p:attrName>style.visibility</p:attrName>
                                        </p:attrNameLst>
                                      </p:cBhvr>
                                      <p:to>
                                        <p:strVal val="visible"/>
                                      </p:to>
                                    </p:set>
                                    <p:animEffect transition="in" filter="fade">
                                      <p:cBhvr>
                                        <p:cTn id="106" dur="500"/>
                                        <p:tgtEl>
                                          <p:spTgt spid="97"/>
                                        </p:tgtEl>
                                      </p:cBhvr>
                                    </p:animEffect>
                                  </p:childTnLst>
                                </p:cTn>
                              </p:par>
                              <p:par>
                                <p:cTn id="107" presetID="1" presetClass="entr" presetSubtype="0" fill="hold" grpId="1" nodeType="withEffect">
                                  <p:stCondLst>
                                    <p:cond delay="0"/>
                                  </p:stCondLst>
                                  <p:childTnLst>
                                    <p:set>
                                      <p:cBhvr>
                                        <p:cTn id="108" dur="1" fill="hold">
                                          <p:stCondLst>
                                            <p:cond delay="0"/>
                                          </p:stCondLst>
                                        </p:cTn>
                                        <p:tgtEl>
                                          <p:spTgt spid="104"/>
                                        </p:tgtEl>
                                        <p:attrNameLst>
                                          <p:attrName>style.visibility</p:attrName>
                                        </p:attrNameLst>
                                      </p:cBhvr>
                                      <p:to>
                                        <p:strVal val="visible"/>
                                      </p:to>
                                    </p:set>
                                  </p:childTnLst>
                                </p:cTn>
                              </p:par>
                              <p:par>
                                <p:cTn id="109" presetID="1" presetClass="entr" presetSubtype="0" fill="hold" grpId="1" nodeType="withEffect">
                                  <p:stCondLst>
                                    <p:cond delay="0"/>
                                  </p:stCondLst>
                                  <p:childTnLst>
                                    <p:set>
                                      <p:cBhvr>
                                        <p:cTn id="110" dur="1" fill="hold">
                                          <p:stCondLst>
                                            <p:cond delay="0"/>
                                          </p:stCondLst>
                                        </p:cTn>
                                        <p:tgtEl>
                                          <p:spTgt spid="100"/>
                                        </p:tgtEl>
                                        <p:attrNameLst>
                                          <p:attrName>style.visibility</p:attrName>
                                        </p:attrNameLst>
                                      </p:cBhvr>
                                      <p:to>
                                        <p:strVal val="visible"/>
                                      </p:to>
                                    </p:set>
                                  </p:childTnLst>
                                </p:cTn>
                              </p:par>
                              <p:par>
                                <p:cTn id="111" presetID="1" presetClass="entr" presetSubtype="0" fill="hold" grpId="1" nodeType="withEffect">
                                  <p:stCondLst>
                                    <p:cond delay="0"/>
                                  </p:stCondLst>
                                  <p:childTnLst>
                                    <p:set>
                                      <p:cBhvr>
                                        <p:cTn id="112" dur="1" fill="hold">
                                          <p:stCondLst>
                                            <p:cond delay="0"/>
                                          </p:stCondLst>
                                        </p:cTn>
                                        <p:tgtEl>
                                          <p:spTgt spid="101"/>
                                        </p:tgtEl>
                                        <p:attrNameLst>
                                          <p:attrName>style.visibility</p:attrName>
                                        </p:attrNameLst>
                                      </p:cBhvr>
                                      <p:to>
                                        <p:strVal val="visible"/>
                                      </p:to>
                                    </p:set>
                                  </p:childTnLst>
                                </p:cTn>
                              </p:par>
                              <p:par>
                                <p:cTn id="113" presetID="1" presetClass="entr" presetSubtype="0" fill="hold" grpId="1" nodeType="withEffect">
                                  <p:stCondLst>
                                    <p:cond delay="0"/>
                                  </p:stCondLst>
                                  <p:childTnLst>
                                    <p:set>
                                      <p:cBhvr>
                                        <p:cTn id="114" dur="1" fill="hold">
                                          <p:stCondLst>
                                            <p:cond delay="0"/>
                                          </p:stCondLst>
                                        </p:cTn>
                                        <p:tgtEl>
                                          <p:spTgt spid="105"/>
                                        </p:tgtEl>
                                        <p:attrNameLst>
                                          <p:attrName>style.visibility</p:attrName>
                                        </p:attrNameLst>
                                      </p:cBhvr>
                                      <p:to>
                                        <p:strVal val="visible"/>
                                      </p:to>
                                    </p:set>
                                  </p:childTnLst>
                                </p:cTn>
                              </p:par>
                              <p:par>
                                <p:cTn id="115" presetID="1" presetClass="entr" presetSubtype="0" fill="hold" grpId="1" nodeType="withEffect">
                                  <p:stCondLst>
                                    <p:cond delay="0"/>
                                  </p:stCondLst>
                                  <p:childTnLst>
                                    <p:set>
                                      <p:cBhvr>
                                        <p:cTn id="116" dur="1" fill="hold">
                                          <p:stCondLst>
                                            <p:cond delay="0"/>
                                          </p:stCondLst>
                                        </p:cTn>
                                        <p:tgtEl>
                                          <p:spTgt spid="99"/>
                                        </p:tgtEl>
                                        <p:attrNameLst>
                                          <p:attrName>style.visibility</p:attrName>
                                        </p:attrNameLst>
                                      </p:cBhvr>
                                      <p:to>
                                        <p:strVal val="visible"/>
                                      </p:to>
                                    </p:set>
                                  </p:childTnLst>
                                </p:cTn>
                              </p:par>
                              <p:par>
                                <p:cTn id="117" presetID="1" presetClass="entr" presetSubtype="0" fill="hold" grpId="1" nodeType="withEffect">
                                  <p:stCondLst>
                                    <p:cond delay="0"/>
                                  </p:stCondLst>
                                  <p:childTnLst>
                                    <p:set>
                                      <p:cBhvr>
                                        <p:cTn id="118" dur="1" fill="hold">
                                          <p:stCondLst>
                                            <p:cond delay="0"/>
                                          </p:stCondLst>
                                        </p:cTn>
                                        <p:tgtEl>
                                          <p:spTgt spid="102"/>
                                        </p:tgtEl>
                                        <p:attrNameLst>
                                          <p:attrName>style.visibility</p:attrName>
                                        </p:attrNameLst>
                                      </p:cBhvr>
                                      <p:to>
                                        <p:strVal val="visible"/>
                                      </p:to>
                                    </p:set>
                                  </p:childTnLst>
                                </p:cTn>
                              </p:par>
                              <p:par>
                                <p:cTn id="119" presetID="1" presetClass="entr" presetSubtype="0" fill="hold" grpId="1" nodeType="withEffect">
                                  <p:stCondLst>
                                    <p:cond delay="0"/>
                                  </p:stCondLst>
                                  <p:childTnLst>
                                    <p:set>
                                      <p:cBhvr>
                                        <p:cTn id="120" dur="1" fill="hold">
                                          <p:stCondLst>
                                            <p:cond delay="0"/>
                                          </p:stCondLst>
                                        </p:cTn>
                                        <p:tgtEl>
                                          <p:spTgt spid="103"/>
                                        </p:tgtEl>
                                        <p:attrNameLst>
                                          <p:attrName>style.visibility</p:attrName>
                                        </p:attrNameLst>
                                      </p:cBhvr>
                                      <p:to>
                                        <p:strVal val="visible"/>
                                      </p:to>
                                    </p:set>
                                  </p:childTnLst>
                                </p:cTn>
                              </p:par>
                              <p:par>
                                <p:cTn id="121" presetID="1" presetClass="entr" presetSubtype="0" fill="hold" grpId="1" nodeType="withEffect">
                                  <p:stCondLst>
                                    <p:cond delay="0"/>
                                  </p:stCondLst>
                                  <p:childTnLst>
                                    <p:set>
                                      <p:cBhvr>
                                        <p:cTn id="122" dur="1" fill="hold">
                                          <p:stCondLst>
                                            <p:cond delay="0"/>
                                          </p:stCondLst>
                                        </p:cTn>
                                        <p:tgtEl>
                                          <p:spTgt spid="106"/>
                                        </p:tgtEl>
                                        <p:attrNameLst>
                                          <p:attrName>style.visibility</p:attrName>
                                        </p:attrNameLst>
                                      </p:cBhvr>
                                      <p:to>
                                        <p:strVal val="visible"/>
                                      </p:to>
                                    </p:set>
                                  </p:childTnLst>
                                </p:cTn>
                              </p:par>
                              <p:par>
                                <p:cTn id="123" presetID="1" presetClass="entr" presetSubtype="0" fill="hold" grpId="1" nodeType="withEffect">
                                  <p:stCondLst>
                                    <p:cond delay="0"/>
                                  </p:stCondLst>
                                  <p:childTnLst>
                                    <p:set>
                                      <p:cBhvr>
                                        <p:cTn id="124" dur="1" fill="hold">
                                          <p:stCondLst>
                                            <p:cond delay="0"/>
                                          </p:stCondLst>
                                        </p:cTn>
                                        <p:tgtEl>
                                          <p:spTgt spid="107"/>
                                        </p:tgtEl>
                                        <p:attrNameLst>
                                          <p:attrName>style.visibility</p:attrName>
                                        </p:attrNameLst>
                                      </p:cBhvr>
                                      <p:to>
                                        <p:strVal val="visible"/>
                                      </p:to>
                                    </p:set>
                                  </p:childTnLst>
                                </p:cTn>
                              </p:par>
                              <p:par>
                                <p:cTn id="125" presetID="1" presetClass="entr" presetSubtype="0" fill="hold" grpId="1" nodeType="withEffect">
                                  <p:stCondLst>
                                    <p:cond delay="0"/>
                                  </p:stCondLst>
                                  <p:childTnLst>
                                    <p:set>
                                      <p:cBhvr>
                                        <p:cTn id="126" dur="1" fill="hold">
                                          <p:stCondLst>
                                            <p:cond delay="0"/>
                                          </p:stCondLst>
                                        </p:cTn>
                                        <p:tgtEl>
                                          <p:spTgt spid="96"/>
                                        </p:tgtEl>
                                        <p:attrNameLst>
                                          <p:attrName>style.visibility</p:attrName>
                                        </p:attrNameLst>
                                      </p:cBhvr>
                                      <p:to>
                                        <p:strVal val="visible"/>
                                      </p:to>
                                    </p:set>
                                  </p:childTnLst>
                                </p:cTn>
                              </p:par>
                              <p:par>
                                <p:cTn id="127" presetID="1" presetClass="entr" presetSubtype="0" fill="hold" grpId="1" nodeType="withEffect">
                                  <p:stCondLst>
                                    <p:cond delay="0"/>
                                  </p:stCondLst>
                                  <p:childTnLst>
                                    <p:set>
                                      <p:cBhvr>
                                        <p:cTn id="128" dur="1" fill="hold">
                                          <p:stCondLst>
                                            <p:cond delay="0"/>
                                          </p:stCondLst>
                                        </p:cTn>
                                        <p:tgtEl>
                                          <p:spTgt spid="87"/>
                                        </p:tgtEl>
                                        <p:attrNameLst>
                                          <p:attrName>style.visibility</p:attrName>
                                        </p:attrNameLst>
                                      </p:cBhvr>
                                      <p:to>
                                        <p:strVal val="visible"/>
                                      </p:to>
                                    </p:set>
                                  </p:childTnLst>
                                </p:cTn>
                              </p:par>
                              <p:par>
                                <p:cTn id="129" presetID="1" presetClass="entr" presetSubtype="0" fill="hold" grpId="1" nodeType="withEffect">
                                  <p:stCondLst>
                                    <p:cond delay="0"/>
                                  </p:stCondLst>
                                  <p:childTnLst>
                                    <p:set>
                                      <p:cBhvr>
                                        <p:cTn id="130" dur="1" fill="hold">
                                          <p:stCondLst>
                                            <p:cond delay="0"/>
                                          </p:stCondLst>
                                        </p:cTn>
                                        <p:tgtEl>
                                          <p:spTgt spid="88"/>
                                        </p:tgtEl>
                                        <p:attrNameLst>
                                          <p:attrName>style.visibility</p:attrName>
                                        </p:attrNameLst>
                                      </p:cBhvr>
                                      <p:to>
                                        <p:strVal val="visible"/>
                                      </p:to>
                                    </p:set>
                                  </p:childTnLst>
                                </p:cTn>
                              </p:par>
                              <p:par>
                                <p:cTn id="131" presetID="1" presetClass="entr" presetSubtype="0" fill="hold" grpId="1" nodeType="withEffect">
                                  <p:stCondLst>
                                    <p:cond delay="0"/>
                                  </p:stCondLst>
                                  <p:childTnLst>
                                    <p:set>
                                      <p:cBhvr>
                                        <p:cTn id="132" dur="1" fill="hold">
                                          <p:stCondLst>
                                            <p:cond delay="0"/>
                                          </p:stCondLst>
                                        </p:cTn>
                                        <p:tgtEl>
                                          <p:spTgt spid="89"/>
                                        </p:tgtEl>
                                        <p:attrNameLst>
                                          <p:attrName>style.visibility</p:attrName>
                                        </p:attrNameLst>
                                      </p:cBhvr>
                                      <p:to>
                                        <p:strVal val="visible"/>
                                      </p:to>
                                    </p:set>
                                  </p:childTnLst>
                                </p:cTn>
                              </p:par>
                              <p:par>
                                <p:cTn id="133" presetID="1" presetClass="entr" presetSubtype="0" fill="hold" grpId="1" nodeType="withEffect">
                                  <p:stCondLst>
                                    <p:cond delay="0"/>
                                  </p:stCondLst>
                                  <p:childTnLst>
                                    <p:set>
                                      <p:cBhvr>
                                        <p:cTn id="134" dur="1" fill="hold">
                                          <p:stCondLst>
                                            <p:cond delay="0"/>
                                          </p:stCondLst>
                                        </p:cTn>
                                        <p:tgtEl>
                                          <p:spTgt spid="90"/>
                                        </p:tgtEl>
                                        <p:attrNameLst>
                                          <p:attrName>style.visibility</p:attrName>
                                        </p:attrNameLst>
                                      </p:cBhvr>
                                      <p:to>
                                        <p:strVal val="visible"/>
                                      </p:to>
                                    </p:set>
                                  </p:childTnLst>
                                </p:cTn>
                              </p:par>
                              <p:par>
                                <p:cTn id="135" presetID="1" presetClass="entr" presetSubtype="0" fill="hold" grpId="1" nodeType="withEffect">
                                  <p:stCondLst>
                                    <p:cond delay="0"/>
                                  </p:stCondLst>
                                  <p:childTnLst>
                                    <p:set>
                                      <p:cBhvr>
                                        <p:cTn id="136" dur="1" fill="hold">
                                          <p:stCondLst>
                                            <p:cond delay="0"/>
                                          </p:stCondLst>
                                        </p:cTn>
                                        <p:tgtEl>
                                          <p:spTgt spid="91"/>
                                        </p:tgtEl>
                                        <p:attrNameLst>
                                          <p:attrName>style.visibility</p:attrName>
                                        </p:attrNameLst>
                                      </p:cBhvr>
                                      <p:to>
                                        <p:strVal val="visible"/>
                                      </p:to>
                                    </p:set>
                                  </p:childTnLst>
                                </p:cTn>
                              </p:par>
                              <p:par>
                                <p:cTn id="137" presetID="1" presetClass="entr" presetSubtype="0" fill="hold" grpId="1" nodeType="withEffect">
                                  <p:stCondLst>
                                    <p:cond delay="0"/>
                                  </p:stCondLst>
                                  <p:childTnLst>
                                    <p:set>
                                      <p:cBhvr>
                                        <p:cTn id="138" dur="1" fill="hold">
                                          <p:stCondLst>
                                            <p:cond delay="0"/>
                                          </p:stCondLst>
                                        </p:cTn>
                                        <p:tgtEl>
                                          <p:spTgt spid="92"/>
                                        </p:tgtEl>
                                        <p:attrNameLst>
                                          <p:attrName>style.visibility</p:attrName>
                                        </p:attrNameLst>
                                      </p:cBhvr>
                                      <p:to>
                                        <p:strVal val="visible"/>
                                      </p:to>
                                    </p:set>
                                  </p:childTnLst>
                                </p:cTn>
                              </p:par>
                              <p:par>
                                <p:cTn id="139" presetID="1" presetClass="entr" presetSubtype="0" fill="hold" grpId="1" nodeType="withEffect">
                                  <p:stCondLst>
                                    <p:cond delay="0"/>
                                  </p:stCondLst>
                                  <p:childTnLst>
                                    <p:set>
                                      <p:cBhvr>
                                        <p:cTn id="140" dur="1" fill="hold">
                                          <p:stCondLst>
                                            <p:cond delay="0"/>
                                          </p:stCondLst>
                                        </p:cTn>
                                        <p:tgtEl>
                                          <p:spTgt spid="93"/>
                                        </p:tgtEl>
                                        <p:attrNameLst>
                                          <p:attrName>style.visibility</p:attrName>
                                        </p:attrNameLst>
                                      </p:cBhvr>
                                      <p:to>
                                        <p:strVal val="visible"/>
                                      </p:to>
                                    </p:set>
                                  </p:childTnLst>
                                </p:cTn>
                              </p:par>
                              <p:par>
                                <p:cTn id="141" presetID="1" presetClass="entr" presetSubtype="0" fill="hold" grpId="1" nodeType="withEffect">
                                  <p:stCondLst>
                                    <p:cond delay="0"/>
                                  </p:stCondLst>
                                  <p:childTnLst>
                                    <p:set>
                                      <p:cBhvr>
                                        <p:cTn id="142" dur="1" fill="hold">
                                          <p:stCondLst>
                                            <p:cond delay="0"/>
                                          </p:stCondLst>
                                        </p:cTn>
                                        <p:tgtEl>
                                          <p:spTgt spid="94"/>
                                        </p:tgtEl>
                                        <p:attrNameLst>
                                          <p:attrName>style.visibility</p:attrName>
                                        </p:attrNameLst>
                                      </p:cBhvr>
                                      <p:to>
                                        <p:strVal val="visible"/>
                                      </p:to>
                                    </p:set>
                                  </p:childTnLst>
                                </p:cTn>
                              </p:par>
                              <p:par>
                                <p:cTn id="143" presetID="1" presetClass="entr" presetSubtype="0" fill="hold" grpId="1" nodeType="withEffect">
                                  <p:stCondLst>
                                    <p:cond delay="0"/>
                                  </p:stCondLst>
                                  <p:childTnLst>
                                    <p:set>
                                      <p:cBhvr>
                                        <p:cTn id="144" dur="1" fill="hold">
                                          <p:stCondLst>
                                            <p:cond delay="0"/>
                                          </p:stCondLst>
                                        </p:cTn>
                                        <p:tgtEl>
                                          <p:spTgt spid="95"/>
                                        </p:tgtEl>
                                        <p:attrNameLst>
                                          <p:attrName>style.visibility</p:attrName>
                                        </p:attrNameLst>
                                      </p:cBhvr>
                                      <p:to>
                                        <p:strVal val="visible"/>
                                      </p:to>
                                    </p:set>
                                  </p:childTnLst>
                                </p:cTn>
                              </p:par>
                              <p:par>
                                <p:cTn id="145" presetID="10" presetClass="entr" presetSubtype="0" fill="hold" grpId="1" nodeType="withEffect">
                                  <p:stCondLst>
                                    <p:cond delay="0"/>
                                  </p:stCondLst>
                                  <p:childTnLst>
                                    <p:set>
                                      <p:cBhvr>
                                        <p:cTn id="146" dur="1" fill="hold">
                                          <p:stCondLst>
                                            <p:cond delay="0"/>
                                          </p:stCondLst>
                                        </p:cTn>
                                        <p:tgtEl>
                                          <p:spTgt spid="109"/>
                                        </p:tgtEl>
                                        <p:attrNameLst>
                                          <p:attrName>style.visibility</p:attrName>
                                        </p:attrNameLst>
                                      </p:cBhvr>
                                      <p:to>
                                        <p:strVal val="visible"/>
                                      </p:to>
                                    </p:set>
                                    <p:animEffect transition="in" filter="fade">
                                      <p:cBhvr>
                                        <p:cTn id="147" dur="500"/>
                                        <p:tgtEl>
                                          <p:spTgt spid="109"/>
                                        </p:tgtEl>
                                      </p:cBhvr>
                                    </p:animEffect>
                                  </p:childTnLst>
                                </p:cTn>
                              </p:par>
                              <p:par>
                                <p:cTn id="148" presetID="10" presetClass="exit" presetSubtype="0" fill="hold" grpId="3" nodeType="withEffect">
                                  <p:stCondLst>
                                    <p:cond delay="0"/>
                                  </p:stCondLst>
                                  <p:childTnLst>
                                    <p:animEffect transition="out" filter="fade">
                                      <p:cBhvr>
                                        <p:cTn id="149" dur="500"/>
                                        <p:tgtEl>
                                          <p:spTgt spid="98"/>
                                        </p:tgtEl>
                                      </p:cBhvr>
                                    </p:animEffect>
                                    <p:set>
                                      <p:cBhvr>
                                        <p:cTn id="150" dur="1" fill="hold">
                                          <p:stCondLst>
                                            <p:cond delay="499"/>
                                          </p:stCondLst>
                                        </p:cTn>
                                        <p:tgtEl>
                                          <p:spTgt spid="98"/>
                                        </p:tgtEl>
                                        <p:attrNameLst>
                                          <p:attrName>style.visibility</p:attrName>
                                        </p:attrNameLst>
                                      </p:cBhvr>
                                      <p:to>
                                        <p:strVal val="hidden"/>
                                      </p:to>
                                    </p:set>
                                  </p:childTnLst>
                                </p:cTn>
                              </p:par>
                              <p:par>
                                <p:cTn id="151" presetID="10" presetClass="exit" presetSubtype="0" fill="hold" grpId="3" nodeType="withEffect">
                                  <p:stCondLst>
                                    <p:cond delay="0"/>
                                  </p:stCondLst>
                                  <p:childTnLst>
                                    <p:animEffect transition="out" filter="fade">
                                      <p:cBhvr>
                                        <p:cTn id="152" dur="500"/>
                                        <p:tgtEl>
                                          <p:spTgt spid="110"/>
                                        </p:tgtEl>
                                      </p:cBhvr>
                                    </p:animEffect>
                                    <p:set>
                                      <p:cBhvr>
                                        <p:cTn id="153" dur="1" fill="hold">
                                          <p:stCondLst>
                                            <p:cond delay="499"/>
                                          </p:stCondLst>
                                        </p:cTn>
                                        <p:tgtEl>
                                          <p:spTgt spid="110"/>
                                        </p:tgtEl>
                                        <p:attrNameLst>
                                          <p:attrName>style.visibility</p:attrName>
                                        </p:attrNameLst>
                                      </p:cBhvr>
                                      <p:to>
                                        <p:strVal val="hidden"/>
                                      </p:to>
                                    </p:set>
                                  </p:childTnLst>
                                </p:cTn>
                              </p:par>
                            </p:childTnLst>
                          </p:cTn>
                        </p:par>
                      </p:childTnLst>
                    </p:cTn>
                  </p:par>
                </p:childTnLst>
              </p:cTn>
              <p:nextCondLst>
                <p:cond evt="onClick" delay="0">
                  <p:tgtEl>
                    <p:spTgt spid="109"/>
                  </p:tgtEl>
                </p:cond>
              </p:nextCondLst>
            </p:seq>
            <p:seq concurrent="1" nextAc="seek">
              <p:cTn id="154" restart="whenNotActive" fill="hold" evtFilter="cancelBubble" nodeType="interactiveSeq">
                <p:stCondLst>
                  <p:cond evt="onClick" delay="0">
                    <p:tgtEl>
                      <p:spTgt spid="110"/>
                    </p:tgtEl>
                  </p:cond>
                </p:stCondLst>
                <p:endSync evt="end" delay="0">
                  <p:rtn val="all"/>
                </p:endSync>
                <p:childTnLst>
                  <p:par>
                    <p:cTn id="155" fill="hold">
                      <p:stCondLst>
                        <p:cond delay="0"/>
                      </p:stCondLst>
                      <p:childTnLst>
                        <p:par>
                          <p:cTn id="156" fill="hold">
                            <p:stCondLst>
                              <p:cond delay="0"/>
                            </p:stCondLst>
                            <p:childTnLst>
                              <p:par>
                                <p:cTn id="157" presetID="10" presetClass="exit" presetSubtype="0" fill="hold" grpId="0" nodeType="clickEffect">
                                  <p:stCondLst>
                                    <p:cond delay="0"/>
                                  </p:stCondLst>
                                  <p:childTnLst>
                                    <p:animEffect transition="out" filter="fade">
                                      <p:cBhvr>
                                        <p:cTn id="158" dur="500"/>
                                        <p:tgtEl>
                                          <p:spTgt spid="110"/>
                                        </p:tgtEl>
                                      </p:cBhvr>
                                    </p:animEffect>
                                    <p:set>
                                      <p:cBhvr>
                                        <p:cTn id="159" dur="1" fill="hold">
                                          <p:stCondLst>
                                            <p:cond delay="499"/>
                                          </p:stCondLst>
                                        </p:cTn>
                                        <p:tgtEl>
                                          <p:spTgt spid="110"/>
                                        </p:tgtEl>
                                        <p:attrNameLst>
                                          <p:attrName>style.visibility</p:attrName>
                                        </p:attrNameLst>
                                      </p:cBhvr>
                                      <p:to>
                                        <p:strVal val="hidden"/>
                                      </p:to>
                                    </p:set>
                                  </p:childTnLst>
                                </p:cTn>
                              </p:par>
                              <p:par>
                                <p:cTn id="160" presetID="1" presetClass="exit" presetSubtype="0" fill="hold" grpId="2" nodeType="withEffect">
                                  <p:stCondLst>
                                    <p:cond delay="0"/>
                                  </p:stCondLst>
                                  <p:childTnLst>
                                    <p:set>
                                      <p:cBhvr>
                                        <p:cTn id="161" dur="1" fill="hold">
                                          <p:stCondLst>
                                            <p:cond delay="0"/>
                                          </p:stCondLst>
                                        </p:cTn>
                                        <p:tgtEl>
                                          <p:spTgt spid="87"/>
                                        </p:tgtEl>
                                        <p:attrNameLst>
                                          <p:attrName>style.visibility</p:attrName>
                                        </p:attrNameLst>
                                      </p:cBhvr>
                                      <p:to>
                                        <p:strVal val="hidden"/>
                                      </p:to>
                                    </p:set>
                                  </p:childTnLst>
                                </p:cTn>
                              </p:par>
                              <p:par>
                                <p:cTn id="162" presetID="1" presetClass="exit" presetSubtype="0" fill="hold" grpId="2" nodeType="withEffect">
                                  <p:stCondLst>
                                    <p:cond delay="0"/>
                                  </p:stCondLst>
                                  <p:childTnLst>
                                    <p:set>
                                      <p:cBhvr>
                                        <p:cTn id="163" dur="1" fill="hold">
                                          <p:stCondLst>
                                            <p:cond delay="0"/>
                                          </p:stCondLst>
                                        </p:cTn>
                                        <p:tgtEl>
                                          <p:spTgt spid="88"/>
                                        </p:tgtEl>
                                        <p:attrNameLst>
                                          <p:attrName>style.visibility</p:attrName>
                                        </p:attrNameLst>
                                      </p:cBhvr>
                                      <p:to>
                                        <p:strVal val="hidden"/>
                                      </p:to>
                                    </p:set>
                                  </p:childTnLst>
                                </p:cTn>
                              </p:par>
                              <p:par>
                                <p:cTn id="164" presetID="1" presetClass="exit" presetSubtype="0" fill="hold" grpId="2" nodeType="withEffect">
                                  <p:stCondLst>
                                    <p:cond delay="0"/>
                                  </p:stCondLst>
                                  <p:childTnLst>
                                    <p:set>
                                      <p:cBhvr>
                                        <p:cTn id="165" dur="1" fill="hold">
                                          <p:stCondLst>
                                            <p:cond delay="0"/>
                                          </p:stCondLst>
                                        </p:cTn>
                                        <p:tgtEl>
                                          <p:spTgt spid="89"/>
                                        </p:tgtEl>
                                        <p:attrNameLst>
                                          <p:attrName>style.visibility</p:attrName>
                                        </p:attrNameLst>
                                      </p:cBhvr>
                                      <p:to>
                                        <p:strVal val="hidden"/>
                                      </p:to>
                                    </p:set>
                                  </p:childTnLst>
                                </p:cTn>
                              </p:par>
                              <p:par>
                                <p:cTn id="166" presetID="1" presetClass="exit" presetSubtype="0" fill="hold" grpId="2" nodeType="withEffect">
                                  <p:stCondLst>
                                    <p:cond delay="0"/>
                                  </p:stCondLst>
                                  <p:childTnLst>
                                    <p:set>
                                      <p:cBhvr>
                                        <p:cTn id="167" dur="1" fill="hold">
                                          <p:stCondLst>
                                            <p:cond delay="0"/>
                                          </p:stCondLst>
                                        </p:cTn>
                                        <p:tgtEl>
                                          <p:spTgt spid="90"/>
                                        </p:tgtEl>
                                        <p:attrNameLst>
                                          <p:attrName>style.visibility</p:attrName>
                                        </p:attrNameLst>
                                      </p:cBhvr>
                                      <p:to>
                                        <p:strVal val="hidden"/>
                                      </p:to>
                                    </p:set>
                                  </p:childTnLst>
                                </p:cTn>
                              </p:par>
                              <p:par>
                                <p:cTn id="168" presetID="1" presetClass="exit" presetSubtype="0" fill="hold" grpId="2" nodeType="withEffect">
                                  <p:stCondLst>
                                    <p:cond delay="0"/>
                                  </p:stCondLst>
                                  <p:childTnLst>
                                    <p:set>
                                      <p:cBhvr>
                                        <p:cTn id="169" dur="1" fill="hold">
                                          <p:stCondLst>
                                            <p:cond delay="0"/>
                                          </p:stCondLst>
                                        </p:cTn>
                                        <p:tgtEl>
                                          <p:spTgt spid="91"/>
                                        </p:tgtEl>
                                        <p:attrNameLst>
                                          <p:attrName>style.visibility</p:attrName>
                                        </p:attrNameLst>
                                      </p:cBhvr>
                                      <p:to>
                                        <p:strVal val="hidden"/>
                                      </p:to>
                                    </p:set>
                                  </p:childTnLst>
                                </p:cTn>
                              </p:par>
                              <p:par>
                                <p:cTn id="170" presetID="1" presetClass="exit" presetSubtype="0" fill="hold" grpId="2" nodeType="withEffect">
                                  <p:stCondLst>
                                    <p:cond delay="0"/>
                                  </p:stCondLst>
                                  <p:childTnLst>
                                    <p:set>
                                      <p:cBhvr>
                                        <p:cTn id="171" dur="1" fill="hold">
                                          <p:stCondLst>
                                            <p:cond delay="0"/>
                                          </p:stCondLst>
                                        </p:cTn>
                                        <p:tgtEl>
                                          <p:spTgt spid="92"/>
                                        </p:tgtEl>
                                        <p:attrNameLst>
                                          <p:attrName>style.visibility</p:attrName>
                                        </p:attrNameLst>
                                      </p:cBhvr>
                                      <p:to>
                                        <p:strVal val="hidden"/>
                                      </p:to>
                                    </p:set>
                                  </p:childTnLst>
                                </p:cTn>
                              </p:par>
                              <p:par>
                                <p:cTn id="172" presetID="1" presetClass="exit" presetSubtype="0" fill="hold" grpId="2" nodeType="withEffect">
                                  <p:stCondLst>
                                    <p:cond delay="0"/>
                                  </p:stCondLst>
                                  <p:childTnLst>
                                    <p:set>
                                      <p:cBhvr>
                                        <p:cTn id="173" dur="1" fill="hold">
                                          <p:stCondLst>
                                            <p:cond delay="0"/>
                                          </p:stCondLst>
                                        </p:cTn>
                                        <p:tgtEl>
                                          <p:spTgt spid="93"/>
                                        </p:tgtEl>
                                        <p:attrNameLst>
                                          <p:attrName>style.visibility</p:attrName>
                                        </p:attrNameLst>
                                      </p:cBhvr>
                                      <p:to>
                                        <p:strVal val="hidden"/>
                                      </p:to>
                                    </p:set>
                                  </p:childTnLst>
                                </p:cTn>
                              </p:par>
                              <p:par>
                                <p:cTn id="174" presetID="1" presetClass="exit" presetSubtype="0" fill="hold" grpId="2" nodeType="withEffect">
                                  <p:stCondLst>
                                    <p:cond delay="0"/>
                                  </p:stCondLst>
                                  <p:childTnLst>
                                    <p:set>
                                      <p:cBhvr>
                                        <p:cTn id="175" dur="1" fill="hold">
                                          <p:stCondLst>
                                            <p:cond delay="0"/>
                                          </p:stCondLst>
                                        </p:cTn>
                                        <p:tgtEl>
                                          <p:spTgt spid="94"/>
                                        </p:tgtEl>
                                        <p:attrNameLst>
                                          <p:attrName>style.visibility</p:attrName>
                                        </p:attrNameLst>
                                      </p:cBhvr>
                                      <p:to>
                                        <p:strVal val="hidden"/>
                                      </p:to>
                                    </p:set>
                                  </p:childTnLst>
                                </p:cTn>
                              </p:par>
                              <p:par>
                                <p:cTn id="176" presetID="1" presetClass="exit" presetSubtype="0" fill="hold" grpId="2" nodeType="withEffect">
                                  <p:stCondLst>
                                    <p:cond delay="0"/>
                                  </p:stCondLst>
                                  <p:childTnLst>
                                    <p:set>
                                      <p:cBhvr>
                                        <p:cTn id="177" dur="1" fill="hold">
                                          <p:stCondLst>
                                            <p:cond delay="0"/>
                                          </p:stCondLst>
                                        </p:cTn>
                                        <p:tgtEl>
                                          <p:spTgt spid="95"/>
                                        </p:tgtEl>
                                        <p:attrNameLst>
                                          <p:attrName>style.visibility</p:attrName>
                                        </p:attrNameLst>
                                      </p:cBhvr>
                                      <p:to>
                                        <p:strVal val="hidden"/>
                                      </p:to>
                                    </p:set>
                                  </p:childTnLst>
                                </p:cTn>
                              </p:par>
                              <p:par>
                                <p:cTn id="178" presetID="1" presetClass="exit" presetSubtype="0" fill="hold" grpId="2" nodeType="withEffect">
                                  <p:stCondLst>
                                    <p:cond delay="0"/>
                                  </p:stCondLst>
                                  <p:childTnLst>
                                    <p:set>
                                      <p:cBhvr>
                                        <p:cTn id="179" dur="1" fill="hold">
                                          <p:stCondLst>
                                            <p:cond delay="0"/>
                                          </p:stCondLst>
                                        </p:cTn>
                                        <p:tgtEl>
                                          <p:spTgt spid="96"/>
                                        </p:tgtEl>
                                        <p:attrNameLst>
                                          <p:attrName>style.visibility</p:attrName>
                                        </p:attrNameLst>
                                      </p:cBhvr>
                                      <p:to>
                                        <p:strVal val="hidden"/>
                                      </p:to>
                                    </p:set>
                                  </p:childTnLst>
                                </p:cTn>
                              </p:par>
                              <p:par>
                                <p:cTn id="180" presetID="1" presetClass="exit" presetSubtype="0" fill="hold" grpId="2" nodeType="withEffect">
                                  <p:stCondLst>
                                    <p:cond delay="0"/>
                                  </p:stCondLst>
                                  <p:childTnLst>
                                    <p:set>
                                      <p:cBhvr>
                                        <p:cTn id="181" dur="1" fill="hold">
                                          <p:stCondLst>
                                            <p:cond delay="0"/>
                                          </p:stCondLst>
                                        </p:cTn>
                                        <p:tgtEl>
                                          <p:spTgt spid="99"/>
                                        </p:tgtEl>
                                        <p:attrNameLst>
                                          <p:attrName>style.visibility</p:attrName>
                                        </p:attrNameLst>
                                      </p:cBhvr>
                                      <p:to>
                                        <p:strVal val="hidden"/>
                                      </p:to>
                                    </p:set>
                                  </p:childTnLst>
                                </p:cTn>
                              </p:par>
                              <p:par>
                                <p:cTn id="182" presetID="1" presetClass="exit" presetSubtype="0" fill="hold" grpId="2" nodeType="withEffect">
                                  <p:stCondLst>
                                    <p:cond delay="0"/>
                                  </p:stCondLst>
                                  <p:childTnLst>
                                    <p:set>
                                      <p:cBhvr>
                                        <p:cTn id="183" dur="1" fill="hold">
                                          <p:stCondLst>
                                            <p:cond delay="0"/>
                                          </p:stCondLst>
                                        </p:cTn>
                                        <p:tgtEl>
                                          <p:spTgt spid="100"/>
                                        </p:tgtEl>
                                        <p:attrNameLst>
                                          <p:attrName>style.visibility</p:attrName>
                                        </p:attrNameLst>
                                      </p:cBhvr>
                                      <p:to>
                                        <p:strVal val="hidden"/>
                                      </p:to>
                                    </p:set>
                                  </p:childTnLst>
                                </p:cTn>
                              </p:par>
                              <p:par>
                                <p:cTn id="184" presetID="1" presetClass="exit" presetSubtype="0" fill="hold" grpId="2" nodeType="withEffect">
                                  <p:stCondLst>
                                    <p:cond delay="0"/>
                                  </p:stCondLst>
                                  <p:childTnLst>
                                    <p:set>
                                      <p:cBhvr>
                                        <p:cTn id="185" dur="1" fill="hold">
                                          <p:stCondLst>
                                            <p:cond delay="0"/>
                                          </p:stCondLst>
                                        </p:cTn>
                                        <p:tgtEl>
                                          <p:spTgt spid="101"/>
                                        </p:tgtEl>
                                        <p:attrNameLst>
                                          <p:attrName>style.visibility</p:attrName>
                                        </p:attrNameLst>
                                      </p:cBhvr>
                                      <p:to>
                                        <p:strVal val="hidden"/>
                                      </p:to>
                                    </p:set>
                                  </p:childTnLst>
                                </p:cTn>
                              </p:par>
                              <p:par>
                                <p:cTn id="186" presetID="1" presetClass="exit" presetSubtype="0" fill="hold" grpId="2" nodeType="withEffect">
                                  <p:stCondLst>
                                    <p:cond delay="0"/>
                                  </p:stCondLst>
                                  <p:childTnLst>
                                    <p:set>
                                      <p:cBhvr>
                                        <p:cTn id="187" dur="1" fill="hold">
                                          <p:stCondLst>
                                            <p:cond delay="0"/>
                                          </p:stCondLst>
                                        </p:cTn>
                                        <p:tgtEl>
                                          <p:spTgt spid="102"/>
                                        </p:tgtEl>
                                        <p:attrNameLst>
                                          <p:attrName>style.visibility</p:attrName>
                                        </p:attrNameLst>
                                      </p:cBhvr>
                                      <p:to>
                                        <p:strVal val="hidden"/>
                                      </p:to>
                                    </p:set>
                                  </p:childTnLst>
                                </p:cTn>
                              </p:par>
                              <p:par>
                                <p:cTn id="188" presetID="1" presetClass="exit" presetSubtype="0" fill="hold" grpId="2" nodeType="withEffect">
                                  <p:stCondLst>
                                    <p:cond delay="0"/>
                                  </p:stCondLst>
                                  <p:childTnLst>
                                    <p:set>
                                      <p:cBhvr>
                                        <p:cTn id="189" dur="1" fill="hold">
                                          <p:stCondLst>
                                            <p:cond delay="0"/>
                                          </p:stCondLst>
                                        </p:cTn>
                                        <p:tgtEl>
                                          <p:spTgt spid="103"/>
                                        </p:tgtEl>
                                        <p:attrNameLst>
                                          <p:attrName>style.visibility</p:attrName>
                                        </p:attrNameLst>
                                      </p:cBhvr>
                                      <p:to>
                                        <p:strVal val="hidden"/>
                                      </p:to>
                                    </p:set>
                                  </p:childTnLst>
                                </p:cTn>
                              </p:par>
                              <p:par>
                                <p:cTn id="190" presetID="1" presetClass="exit" presetSubtype="0" fill="hold" grpId="2" nodeType="withEffect">
                                  <p:stCondLst>
                                    <p:cond delay="0"/>
                                  </p:stCondLst>
                                  <p:childTnLst>
                                    <p:set>
                                      <p:cBhvr>
                                        <p:cTn id="191" dur="1" fill="hold">
                                          <p:stCondLst>
                                            <p:cond delay="0"/>
                                          </p:stCondLst>
                                        </p:cTn>
                                        <p:tgtEl>
                                          <p:spTgt spid="104"/>
                                        </p:tgtEl>
                                        <p:attrNameLst>
                                          <p:attrName>style.visibility</p:attrName>
                                        </p:attrNameLst>
                                      </p:cBhvr>
                                      <p:to>
                                        <p:strVal val="hidden"/>
                                      </p:to>
                                    </p:set>
                                  </p:childTnLst>
                                </p:cTn>
                              </p:par>
                              <p:par>
                                <p:cTn id="192" presetID="1" presetClass="exit" presetSubtype="0" fill="hold" grpId="2" nodeType="withEffect">
                                  <p:stCondLst>
                                    <p:cond delay="0"/>
                                  </p:stCondLst>
                                  <p:childTnLst>
                                    <p:set>
                                      <p:cBhvr>
                                        <p:cTn id="193" dur="1" fill="hold">
                                          <p:stCondLst>
                                            <p:cond delay="0"/>
                                          </p:stCondLst>
                                        </p:cTn>
                                        <p:tgtEl>
                                          <p:spTgt spid="105"/>
                                        </p:tgtEl>
                                        <p:attrNameLst>
                                          <p:attrName>style.visibility</p:attrName>
                                        </p:attrNameLst>
                                      </p:cBhvr>
                                      <p:to>
                                        <p:strVal val="hidden"/>
                                      </p:to>
                                    </p:set>
                                  </p:childTnLst>
                                </p:cTn>
                              </p:par>
                              <p:par>
                                <p:cTn id="194" presetID="1" presetClass="exit" presetSubtype="0" fill="hold" grpId="2" nodeType="withEffect">
                                  <p:stCondLst>
                                    <p:cond delay="0"/>
                                  </p:stCondLst>
                                  <p:childTnLst>
                                    <p:set>
                                      <p:cBhvr>
                                        <p:cTn id="195" dur="1" fill="hold">
                                          <p:stCondLst>
                                            <p:cond delay="0"/>
                                          </p:stCondLst>
                                        </p:cTn>
                                        <p:tgtEl>
                                          <p:spTgt spid="106"/>
                                        </p:tgtEl>
                                        <p:attrNameLst>
                                          <p:attrName>style.visibility</p:attrName>
                                        </p:attrNameLst>
                                      </p:cBhvr>
                                      <p:to>
                                        <p:strVal val="hidden"/>
                                      </p:to>
                                    </p:set>
                                  </p:childTnLst>
                                </p:cTn>
                              </p:par>
                              <p:par>
                                <p:cTn id="196" presetID="1" presetClass="exit" presetSubtype="0" fill="hold" grpId="2" nodeType="withEffect">
                                  <p:stCondLst>
                                    <p:cond delay="0"/>
                                  </p:stCondLst>
                                  <p:childTnLst>
                                    <p:set>
                                      <p:cBhvr>
                                        <p:cTn id="197" dur="1" fill="hold">
                                          <p:stCondLst>
                                            <p:cond delay="0"/>
                                          </p:stCondLst>
                                        </p:cTn>
                                        <p:tgtEl>
                                          <p:spTgt spid="107"/>
                                        </p:tgtEl>
                                        <p:attrNameLst>
                                          <p:attrName>style.visibility</p:attrName>
                                        </p:attrNameLst>
                                      </p:cBhvr>
                                      <p:to>
                                        <p:strVal val="hidden"/>
                                      </p:to>
                                    </p:set>
                                  </p:childTnLst>
                                </p:cTn>
                              </p:par>
                              <p:par>
                                <p:cTn id="198" presetID="1" presetClass="exit" presetSubtype="0" fill="hold" grpId="2" nodeType="withEffect">
                                  <p:stCondLst>
                                    <p:cond delay="0"/>
                                  </p:stCondLst>
                                  <p:childTnLst>
                                    <p:set>
                                      <p:cBhvr>
                                        <p:cTn id="199" dur="1" fill="hold">
                                          <p:stCondLst>
                                            <p:cond delay="0"/>
                                          </p:stCondLst>
                                        </p:cTn>
                                        <p:tgtEl>
                                          <p:spTgt spid="108"/>
                                        </p:tgtEl>
                                        <p:attrNameLst>
                                          <p:attrName>style.visibility</p:attrName>
                                        </p:attrNameLst>
                                      </p:cBhvr>
                                      <p:to>
                                        <p:strVal val="hidden"/>
                                      </p:to>
                                    </p:set>
                                  </p:childTnLst>
                                </p:cTn>
                              </p:par>
                              <p:par>
                                <p:cTn id="200" presetID="1" presetClass="entr" presetSubtype="0" fill="hold" grpId="3" nodeType="withEffect">
                                  <p:stCondLst>
                                    <p:cond delay="0"/>
                                  </p:stCondLst>
                                  <p:childTnLst>
                                    <p:set>
                                      <p:cBhvr>
                                        <p:cTn id="201" dur="1" fill="hold">
                                          <p:stCondLst>
                                            <p:cond delay="0"/>
                                          </p:stCondLst>
                                        </p:cTn>
                                        <p:tgtEl>
                                          <p:spTgt spid="87"/>
                                        </p:tgtEl>
                                        <p:attrNameLst>
                                          <p:attrName>style.visibility</p:attrName>
                                        </p:attrNameLst>
                                      </p:cBhvr>
                                      <p:to>
                                        <p:strVal val="visible"/>
                                      </p:to>
                                    </p:set>
                                  </p:childTnLst>
                                </p:cTn>
                              </p:par>
                              <p:par>
                                <p:cTn id="202" presetID="1" presetClass="entr" presetSubtype="0" fill="hold" grpId="3" nodeType="withEffect">
                                  <p:stCondLst>
                                    <p:cond delay="0"/>
                                  </p:stCondLst>
                                  <p:childTnLst>
                                    <p:set>
                                      <p:cBhvr>
                                        <p:cTn id="203" dur="1" fill="hold">
                                          <p:stCondLst>
                                            <p:cond delay="0"/>
                                          </p:stCondLst>
                                        </p:cTn>
                                        <p:tgtEl>
                                          <p:spTgt spid="88"/>
                                        </p:tgtEl>
                                        <p:attrNameLst>
                                          <p:attrName>style.visibility</p:attrName>
                                        </p:attrNameLst>
                                      </p:cBhvr>
                                      <p:to>
                                        <p:strVal val="visible"/>
                                      </p:to>
                                    </p:set>
                                  </p:childTnLst>
                                </p:cTn>
                              </p:par>
                              <p:par>
                                <p:cTn id="204" presetID="1" presetClass="entr" presetSubtype="0" fill="hold" grpId="3" nodeType="withEffect">
                                  <p:stCondLst>
                                    <p:cond delay="0"/>
                                  </p:stCondLst>
                                  <p:childTnLst>
                                    <p:set>
                                      <p:cBhvr>
                                        <p:cTn id="205" dur="1" fill="hold">
                                          <p:stCondLst>
                                            <p:cond delay="0"/>
                                          </p:stCondLst>
                                        </p:cTn>
                                        <p:tgtEl>
                                          <p:spTgt spid="89"/>
                                        </p:tgtEl>
                                        <p:attrNameLst>
                                          <p:attrName>style.visibility</p:attrName>
                                        </p:attrNameLst>
                                      </p:cBhvr>
                                      <p:to>
                                        <p:strVal val="visible"/>
                                      </p:to>
                                    </p:set>
                                  </p:childTnLst>
                                </p:cTn>
                              </p:par>
                              <p:par>
                                <p:cTn id="206" presetID="1" presetClass="entr" presetSubtype="0" fill="hold" grpId="3" nodeType="withEffect">
                                  <p:stCondLst>
                                    <p:cond delay="0"/>
                                  </p:stCondLst>
                                  <p:childTnLst>
                                    <p:set>
                                      <p:cBhvr>
                                        <p:cTn id="207" dur="1" fill="hold">
                                          <p:stCondLst>
                                            <p:cond delay="0"/>
                                          </p:stCondLst>
                                        </p:cTn>
                                        <p:tgtEl>
                                          <p:spTgt spid="90"/>
                                        </p:tgtEl>
                                        <p:attrNameLst>
                                          <p:attrName>style.visibility</p:attrName>
                                        </p:attrNameLst>
                                      </p:cBhvr>
                                      <p:to>
                                        <p:strVal val="visible"/>
                                      </p:to>
                                    </p:set>
                                  </p:childTnLst>
                                </p:cTn>
                              </p:par>
                              <p:par>
                                <p:cTn id="208" presetID="1" presetClass="entr" presetSubtype="0" fill="hold" grpId="3" nodeType="withEffect">
                                  <p:stCondLst>
                                    <p:cond delay="0"/>
                                  </p:stCondLst>
                                  <p:childTnLst>
                                    <p:set>
                                      <p:cBhvr>
                                        <p:cTn id="209" dur="1" fill="hold">
                                          <p:stCondLst>
                                            <p:cond delay="0"/>
                                          </p:stCondLst>
                                        </p:cTn>
                                        <p:tgtEl>
                                          <p:spTgt spid="91"/>
                                        </p:tgtEl>
                                        <p:attrNameLst>
                                          <p:attrName>style.visibility</p:attrName>
                                        </p:attrNameLst>
                                      </p:cBhvr>
                                      <p:to>
                                        <p:strVal val="visible"/>
                                      </p:to>
                                    </p:set>
                                  </p:childTnLst>
                                </p:cTn>
                              </p:par>
                              <p:par>
                                <p:cTn id="210" presetID="1" presetClass="entr" presetSubtype="0" fill="hold" grpId="3" nodeType="withEffect">
                                  <p:stCondLst>
                                    <p:cond delay="0"/>
                                  </p:stCondLst>
                                  <p:childTnLst>
                                    <p:set>
                                      <p:cBhvr>
                                        <p:cTn id="211" dur="1" fill="hold">
                                          <p:stCondLst>
                                            <p:cond delay="0"/>
                                          </p:stCondLst>
                                        </p:cTn>
                                        <p:tgtEl>
                                          <p:spTgt spid="92"/>
                                        </p:tgtEl>
                                        <p:attrNameLst>
                                          <p:attrName>style.visibility</p:attrName>
                                        </p:attrNameLst>
                                      </p:cBhvr>
                                      <p:to>
                                        <p:strVal val="visible"/>
                                      </p:to>
                                    </p:set>
                                  </p:childTnLst>
                                </p:cTn>
                              </p:par>
                              <p:par>
                                <p:cTn id="212" presetID="1" presetClass="entr" presetSubtype="0" fill="hold" grpId="3" nodeType="withEffect">
                                  <p:stCondLst>
                                    <p:cond delay="0"/>
                                  </p:stCondLst>
                                  <p:childTnLst>
                                    <p:set>
                                      <p:cBhvr>
                                        <p:cTn id="213" dur="1" fill="hold">
                                          <p:stCondLst>
                                            <p:cond delay="0"/>
                                          </p:stCondLst>
                                        </p:cTn>
                                        <p:tgtEl>
                                          <p:spTgt spid="93"/>
                                        </p:tgtEl>
                                        <p:attrNameLst>
                                          <p:attrName>style.visibility</p:attrName>
                                        </p:attrNameLst>
                                      </p:cBhvr>
                                      <p:to>
                                        <p:strVal val="visible"/>
                                      </p:to>
                                    </p:set>
                                  </p:childTnLst>
                                </p:cTn>
                              </p:par>
                              <p:par>
                                <p:cTn id="214" presetID="1" presetClass="entr" presetSubtype="0" fill="hold" grpId="3" nodeType="withEffect">
                                  <p:stCondLst>
                                    <p:cond delay="0"/>
                                  </p:stCondLst>
                                  <p:childTnLst>
                                    <p:set>
                                      <p:cBhvr>
                                        <p:cTn id="215" dur="1" fill="hold">
                                          <p:stCondLst>
                                            <p:cond delay="0"/>
                                          </p:stCondLst>
                                        </p:cTn>
                                        <p:tgtEl>
                                          <p:spTgt spid="94"/>
                                        </p:tgtEl>
                                        <p:attrNameLst>
                                          <p:attrName>style.visibility</p:attrName>
                                        </p:attrNameLst>
                                      </p:cBhvr>
                                      <p:to>
                                        <p:strVal val="visible"/>
                                      </p:to>
                                    </p:set>
                                  </p:childTnLst>
                                </p:cTn>
                              </p:par>
                              <p:par>
                                <p:cTn id="216" presetID="1" presetClass="entr" presetSubtype="0" fill="hold" grpId="3" nodeType="withEffect">
                                  <p:stCondLst>
                                    <p:cond delay="0"/>
                                  </p:stCondLst>
                                  <p:childTnLst>
                                    <p:set>
                                      <p:cBhvr>
                                        <p:cTn id="217" dur="1" fill="hold">
                                          <p:stCondLst>
                                            <p:cond delay="0"/>
                                          </p:stCondLst>
                                        </p:cTn>
                                        <p:tgtEl>
                                          <p:spTgt spid="95"/>
                                        </p:tgtEl>
                                        <p:attrNameLst>
                                          <p:attrName>style.visibility</p:attrName>
                                        </p:attrNameLst>
                                      </p:cBhvr>
                                      <p:to>
                                        <p:strVal val="visible"/>
                                      </p:to>
                                    </p:set>
                                  </p:childTnLst>
                                </p:cTn>
                              </p:par>
                              <p:par>
                                <p:cTn id="218" presetID="1" presetClass="entr" presetSubtype="0" fill="hold" grpId="3" nodeType="withEffect">
                                  <p:stCondLst>
                                    <p:cond delay="0"/>
                                  </p:stCondLst>
                                  <p:childTnLst>
                                    <p:set>
                                      <p:cBhvr>
                                        <p:cTn id="219" dur="1" fill="hold">
                                          <p:stCondLst>
                                            <p:cond delay="0"/>
                                          </p:stCondLst>
                                        </p:cTn>
                                        <p:tgtEl>
                                          <p:spTgt spid="96"/>
                                        </p:tgtEl>
                                        <p:attrNameLst>
                                          <p:attrName>style.visibility</p:attrName>
                                        </p:attrNameLst>
                                      </p:cBhvr>
                                      <p:to>
                                        <p:strVal val="visible"/>
                                      </p:to>
                                    </p:set>
                                  </p:childTnLst>
                                </p:cTn>
                              </p:par>
                              <p:par>
                                <p:cTn id="220" presetID="1" presetClass="entr" presetSubtype="0" fill="hold" grpId="3" nodeType="withEffect">
                                  <p:stCondLst>
                                    <p:cond delay="0"/>
                                  </p:stCondLst>
                                  <p:childTnLst>
                                    <p:set>
                                      <p:cBhvr>
                                        <p:cTn id="221" dur="1" fill="hold">
                                          <p:stCondLst>
                                            <p:cond delay="0"/>
                                          </p:stCondLst>
                                        </p:cTn>
                                        <p:tgtEl>
                                          <p:spTgt spid="99"/>
                                        </p:tgtEl>
                                        <p:attrNameLst>
                                          <p:attrName>style.visibility</p:attrName>
                                        </p:attrNameLst>
                                      </p:cBhvr>
                                      <p:to>
                                        <p:strVal val="visible"/>
                                      </p:to>
                                    </p:set>
                                  </p:childTnLst>
                                </p:cTn>
                              </p:par>
                              <p:par>
                                <p:cTn id="222" presetID="1" presetClass="entr" presetSubtype="0" fill="hold" grpId="3" nodeType="withEffect">
                                  <p:stCondLst>
                                    <p:cond delay="0"/>
                                  </p:stCondLst>
                                  <p:childTnLst>
                                    <p:set>
                                      <p:cBhvr>
                                        <p:cTn id="223" dur="1" fill="hold">
                                          <p:stCondLst>
                                            <p:cond delay="0"/>
                                          </p:stCondLst>
                                        </p:cTn>
                                        <p:tgtEl>
                                          <p:spTgt spid="100"/>
                                        </p:tgtEl>
                                        <p:attrNameLst>
                                          <p:attrName>style.visibility</p:attrName>
                                        </p:attrNameLst>
                                      </p:cBhvr>
                                      <p:to>
                                        <p:strVal val="visible"/>
                                      </p:to>
                                    </p:set>
                                  </p:childTnLst>
                                </p:cTn>
                              </p:par>
                              <p:par>
                                <p:cTn id="224" presetID="1" presetClass="entr" presetSubtype="0" fill="hold" grpId="3" nodeType="withEffect">
                                  <p:stCondLst>
                                    <p:cond delay="0"/>
                                  </p:stCondLst>
                                  <p:childTnLst>
                                    <p:set>
                                      <p:cBhvr>
                                        <p:cTn id="225" dur="1" fill="hold">
                                          <p:stCondLst>
                                            <p:cond delay="0"/>
                                          </p:stCondLst>
                                        </p:cTn>
                                        <p:tgtEl>
                                          <p:spTgt spid="101"/>
                                        </p:tgtEl>
                                        <p:attrNameLst>
                                          <p:attrName>style.visibility</p:attrName>
                                        </p:attrNameLst>
                                      </p:cBhvr>
                                      <p:to>
                                        <p:strVal val="visible"/>
                                      </p:to>
                                    </p:set>
                                  </p:childTnLst>
                                </p:cTn>
                              </p:par>
                              <p:par>
                                <p:cTn id="226" presetID="1" presetClass="entr" presetSubtype="0" fill="hold" grpId="3" nodeType="withEffect">
                                  <p:stCondLst>
                                    <p:cond delay="0"/>
                                  </p:stCondLst>
                                  <p:childTnLst>
                                    <p:set>
                                      <p:cBhvr>
                                        <p:cTn id="227" dur="1" fill="hold">
                                          <p:stCondLst>
                                            <p:cond delay="0"/>
                                          </p:stCondLst>
                                        </p:cTn>
                                        <p:tgtEl>
                                          <p:spTgt spid="102"/>
                                        </p:tgtEl>
                                        <p:attrNameLst>
                                          <p:attrName>style.visibility</p:attrName>
                                        </p:attrNameLst>
                                      </p:cBhvr>
                                      <p:to>
                                        <p:strVal val="visible"/>
                                      </p:to>
                                    </p:set>
                                  </p:childTnLst>
                                </p:cTn>
                              </p:par>
                              <p:par>
                                <p:cTn id="228" presetID="1" presetClass="entr" presetSubtype="0" fill="hold" grpId="3" nodeType="withEffect">
                                  <p:stCondLst>
                                    <p:cond delay="0"/>
                                  </p:stCondLst>
                                  <p:childTnLst>
                                    <p:set>
                                      <p:cBhvr>
                                        <p:cTn id="229" dur="1" fill="hold">
                                          <p:stCondLst>
                                            <p:cond delay="0"/>
                                          </p:stCondLst>
                                        </p:cTn>
                                        <p:tgtEl>
                                          <p:spTgt spid="103"/>
                                        </p:tgtEl>
                                        <p:attrNameLst>
                                          <p:attrName>style.visibility</p:attrName>
                                        </p:attrNameLst>
                                      </p:cBhvr>
                                      <p:to>
                                        <p:strVal val="visible"/>
                                      </p:to>
                                    </p:set>
                                  </p:childTnLst>
                                </p:cTn>
                              </p:par>
                              <p:par>
                                <p:cTn id="230" presetID="1" presetClass="entr" presetSubtype="0" fill="hold" grpId="3" nodeType="withEffect">
                                  <p:stCondLst>
                                    <p:cond delay="0"/>
                                  </p:stCondLst>
                                  <p:childTnLst>
                                    <p:set>
                                      <p:cBhvr>
                                        <p:cTn id="231" dur="1" fill="hold">
                                          <p:stCondLst>
                                            <p:cond delay="0"/>
                                          </p:stCondLst>
                                        </p:cTn>
                                        <p:tgtEl>
                                          <p:spTgt spid="104"/>
                                        </p:tgtEl>
                                        <p:attrNameLst>
                                          <p:attrName>style.visibility</p:attrName>
                                        </p:attrNameLst>
                                      </p:cBhvr>
                                      <p:to>
                                        <p:strVal val="visible"/>
                                      </p:to>
                                    </p:set>
                                  </p:childTnLst>
                                </p:cTn>
                              </p:par>
                              <p:par>
                                <p:cTn id="232" presetID="1" presetClass="entr" presetSubtype="0" fill="hold" grpId="3" nodeType="withEffect">
                                  <p:stCondLst>
                                    <p:cond delay="0"/>
                                  </p:stCondLst>
                                  <p:childTnLst>
                                    <p:set>
                                      <p:cBhvr>
                                        <p:cTn id="233" dur="1" fill="hold">
                                          <p:stCondLst>
                                            <p:cond delay="0"/>
                                          </p:stCondLst>
                                        </p:cTn>
                                        <p:tgtEl>
                                          <p:spTgt spid="105"/>
                                        </p:tgtEl>
                                        <p:attrNameLst>
                                          <p:attrName>style.visibility</p:attrName>
                                        </p:attrNameLst>
                                      </p:cBhvr>
                                      <p:to>
                                        <p:strVal val="visible"/>
                                      </p:to>
                                    </p:set>
                                  </p:childTnLst>
                                </p:cTn>
                              </p:par>
                              <p:par>
                                <p:cTn id="234" presetID="1" presetClass="entr" presetSubtype="0" fill="hold" grpId="3" nodeType="withEffect">
                                  <p:stCondLst>
                                    <p:cond delay="0"/>
                                  </p:stCondLst>
                                  <p:childTnLst>
                                    <p:set>
                                      <p:cBhvr>
                                        <p:cTn id="235" dur="1" fill="hold">
                                          <p:stCondLst>
                                            <p:cond delay="0"/>
                                          </p:stCondLst>
                                        </p:cTn>
                                        <p:tgtEl>
                                          <p:spTgt spid="106"/>
                                        </p:tgtEl>
                                        <p:attrNameLst>
                                          <p:attrName>style.visibility</p:attrName>
                                        </p:attrNameLst>
                                      </p:cBhvr>
                                      <p:to>
                                        <p:strVal val="visible"/>
                                      </p:to>
                                    </p:set>
                                  </p:childTnLst>
                                </p:cTn>
                              </p:par>
                              <p:par>
                                <p:cTn id="236" presetID="1" presetClass="entr" presetSubtype="0" fill="hold" grpId="3" nodeType="withEffect">
                                  <p:stCondLst>
                                    <p:cond delay="0"/>
                                  </p:stCondLst>
                                  <p:childTnLst>
                                    <p:set>
                                      <p:cBhvr>
                                        <p:cTn id="237" dur="1" fill="hold">
                                          <p:stCondLst>
                                            <p:cond delay="0"/>
                                          </p:stCondLst>
                                        </p:cTn>
                                        <p:tgtEl>
                                          <p:spTgt spid="107"/>
                                        </p:tgtEl>
                                        <p:attrNameLst>
                                          <p:attrName>style.visibility</p:attrName>
                                        </p:attrNameLst>
                                      </p:cBhvr>
                                      <p:to>
                                        <p:strVal val="visible"/>
                                      </p:to>
                                    </p:set>
                                  </p:childTnLst>
                                </p:cTn>
                              </p:par>
                              <p:par>
                                <p:cTn id="238" presetID="1" presetClass="entr" presetSubtype="0" fill="hold" grpId="3" nodeType="withEffect">
                                  <p:stCondLst>
                                    <p:cond delay="0"/>
                                  </p:stCondLst>
                                  <p:childTnLst>
                                    <p:set>
                                      <p:cBhvr>
                                        <p:cTn id="239" dur="1" fill="hold">
                                          <p:stCondLst>
                                            <p:cond delay="0"/>
                                          </p:stCondLst>
                                        </p:cTn>
                                        <p:tgtEl>
                                          <p:spTgt spid="108"/>
                                        </p:tgtEl>
                                        <p:attrNameLst>
                                          <p:attrName>style.visibility</p:attrName>
                                        </p:attrNameLst>
                                      </p:cBhvr>
                                      <p:to>
                                        <p:strVal val="visible"/>
                                      </p:to>
                                    </p:set>
                                  </p:childTnLst>
                                </p:cTn>
                              </p:par>
                              <p:par>
                                <p:cTn id="240" presetID="10" presetClass="entr" presetSubtype="0" fill="hold" grpId="2" nodeType="withEffect">
                                  <p:stCondLst>
                                    <p:cond delay="0"/>
                                  </p:stCondLst>
                                  <p:childTnLst>
                                    <p:set>
                                      <p:cBhvr>
                                        <p:cTn id="241" dur="1" fill="hold">
                                          <p:stCondLst>
                                            <p:cond delay="0"/>
                                          </p:stCondLst>
                                        </p:cTn>
                                        <p:tgtEl>
                                          <p:spTgt spid="97"/>
                                        </p:tgtEl>
                                        <p:attrNameLst>
                                          <p:attrName>style.visibility</p:attrName>
                                        </p:attrNameLst>
                                      </p:cBhvr>
                                      <p:to>
                                        <p:strVal val="visible"/>
                                      </p:to>
                                    </p:set>
                                    <p:animEffect transition="in" filter="fade">
                                      <p:cBhvr>
                                        <p:cTn id="242" dur="500"/>
                                        <p:tgtEl>
                                          <p:spTgt spid="97"/>
                                        </p:tgtEl>
                                      </p:cBhvr>
                                    </p:animEffect>
                                  </p:childTnLst>
                                </p:cTn>
                              </p:par>
                              <p:par>
                                <p:cTn id="243" presetID="10" presetClass="exit" presetSubtype="0" fill="hold" grpId="1" nodeType="withEffect">
                                  <p:stCondLst>
                                    <p:cond delay="0"/>
                                  </p:stCondLst>
                                  <p:childTnLst>
                                    <p:animEffect transition="out" filter="fade">
                                      <p:cBhvr>
                                        <p:cTn id="244" dur="500"/>
                                        <p:tgtEl>
                                          <p:spTgt spid="98"/>
                                        </p:tgtEl>
                                      </p:cBhvr>
                                    </p:animEffect>
                                    <p:set>
                                      <p:cBhvr>
                                        <p:cTn id="245" dur="1" fill="hold">
                                          <p:stCondLst>
                                            <p:cond delay="499"/>
                                          </p:stCondLst>
                                        </p:cTn>
                                        <p:tgtEl>
                                          <p:spTgt spid="98"/>
                                        </p:tgtEl>
                                        <p:attrNameLst>
                                          <p:attrName>style.visibility</p:attrName>
                                        </p:attrNameLst>
                                      </p:cBhvr>
                                      <p:to>
                                        <p:strVal val="hidden"/>
                                      </p:to>
                                    </p:set>
                                  </p:childTnLst>
                                </p:cTn>
                              </p:par>
                              <p:par>
                                <p:cTn id="246" presetID="1" presetClass="entr" presetSubtype="0" fill="hold" grpId="3" nodeType="withEffect">
                                  <p:stCondLst>
                                    <p:cond delay="0"/>
                                  </p:stCondLst>
                                  <p:childTnLst>
                                    <p:set>
                                      <p:cBhvr>
                                        <p:cTn id="247" dur="1" fill="hold">
                                          <p:stCondLst>
                                            <p:cond delay="0"/>
                                          </p:stCondLst>
                                        </p:cTn>
                                        <p:tgtEl>
                                          <p:spTgt spid="109"/>
                                        </p:tgtEl>
                                        <p:attrNameLst>
                                          <p:attrName>style.visibility</p:attrName>
                                        </p:attrNameLst>
                                      </p:cBhvr>
                                      <p:to>
                                        <p:strVal val="visible"/>
                                      </p:to>
                                    </p:set>
                                  </p:childTnLst>
                                </p:cTn>
                              </p:par>
                            </p:childTnLst>
                          </p:cTn>
                        </p:par>
                      </p:childTnLst>
                    </p:cTn>
                  </p:par>
                </p:childTnLst>
              </p:cTn>
              <p:nextCondLst>
                <p:cond evt="onClick" delay="0">
                  <p:tgtEl>
                    <p:spTgt spid="110"/>
                  </p:tgtEl>
                </p:cond>
              </p:nextCondLst>
            </p:seq>
          </p:childTnLst>
        </p:cTn>
      </p:par>
    </p:tnLst>
    <p:bldLst>
      <p:bldP spid="5" grpId="0" animBg="1"/>
      <p:bldP spid="9" grpId="0"/>
      <p:bldP spid="86" grpId="0" animBg="1"/>
      <p:bldP spid="86" grpId="1" animBg="1"/>
      <p:bldP spid="87" grpId="0" animBg="1"/>
      <p:bldP spid="87" grpId="1" animBg="1"/>
      <p:bldP spid="87" grpId="2" animBg="1"/>
      <p:bldP spid="87" grpId="3" animBg="1"/>
      <p:bldP spid="88" grpId="0" animBg="1"/>
      <p:bldP spid="88" grpId="1" animBg="1"/>
      <p:bldP spid="88" grpId="2" animBg="1"/>
      <p:bldP spid="88" grpId="3" animBg="1"/>
      <p:bldP spid="89" grpId="0" animBg="1"/>
      <p:bldP spid="89" grpId="1" animBg="1"/>
      <p:bldP spid="89" grpId="2" animBg="1"/>
      <p:bldP spid="89" grpId="3" animBg="1"/>
      <p:bldP spid="90" grpId="0" animBg="1"/>
      <p:bldP spid="90" grpId="1" animBg="1"/>
      <p:bldP spid="90" grpId="2" animBg="1"/>
      <p:bldP spid="90" grpId="3" animBg="1"/>
      <p:bldP spid="91" grpId="0" animBg="1"/>
      <p:bldP spid="91" grpId="1" animBg="1"/>
      <p:bldP spid="91" grpId="2" animBg="1"/>
      <p:bldP spid="91" grpId="3" animBg="1"/>
      <p:bldP spid="92" grpId="0" animBg="1"/>
      <p:bldP spid="92" grpId="1" animBg="1"/>
      <p:bldP spid="92" grpId="2" animBg="1"/>
      <p:bldP spid="92" grpId="3" animBg="1"/>
      <p:bldP spid="93" grpId="0" animBg="1"/>
      <p:bldP spid="93" grpId="1" animBg="1"/>
      <p:bldP spid="93" grpId="2" animBg="1"/>
      <p:bldP spid="93" grpId="3" animBg="1"/>
      <p:bldP spid="94" grpId="0" animBg="1"/>
      <p:bldP spid="94" grpId="1" animBg="1"/>
      <p:bldP spid="94" grpId="2" animBg="1"/>
      <p:bldP spid="94" grpId="3" animBg="1"/>
      <p:bldP spid="95" grpId="0" animBg="1"/>
      <p:bldP spid="95" grpId="1" animBg="1"/>
      <p:bldP spid="95" grpId="2" animBg="1"/>
      <p:bldP spid="95" grpId="3" animBg="1"/>
      <p:bldP spid="96" grpId="0" animBg="1"/>
      <p:bldP spid="96" grpId="1" animBg="1"/>
      <p:bldP spid="96" grpId="2" animBg="1"/>
      <p:bldP spid="96" grpId="3" animBg="1"/>
      <p:bldP spid="99" grpId="0" animBg="1"/>
      <p:bldP spid="99" grpId="1" animBg="1"/>
      <p:bldP spid="99" grpId="2" animBg="1"/>
      <p:bldP spid="99" grpId="3" animBg="1"/>
      <p:bldP spid="100" grpId="0" animBg="1"/>
      <p:bldP spid="100" grpId="1" animBg="1"/>
      <p:bldP spid="100" grpId="2" animBg="1"/>
      <p:bldP spid="100" grpId="3" animBg="1"/>
      <p:bldP spid="101" grpId="0" animBg="1"/>
      <p:bldP spid="101" grpId="1" animBg="1"/>
      <p:bldP spid="101" grpId="2" animBg="1"/>
      <p:bldP spid="101" grpId="3" animBg="1"/>
      <p:bldP spid="102" grpId="0" animBg="1"/>
      <p:bldP spid="102" grpId="1" animBg="1"/>
      <p:bldP spid="102" grpId="2" animBg="1"/>
      <p:bldP spid="102" grpId="3" animBg="1"/>
      <p:bldP spid="103" grpId="0" animBg="1"/>
      <p:bldP spid="103" grpId="1" animBg="1"/>
      <p:bldP spid="103" grpId="2" animBg="1"/>
      <p:bldP spid="103" grpId="3" animBg="1"/>
      <p:bldP spid="104" grpId="0" animBg="1"/>
      <p:bldP spid="104" grpId="1" animBg="1"/>
      <p:bldP spid="104" grpId="2" animBg="1"/>
      <p:bldP spid="104" grpId="3" animBg="1"/>
      <p:bldP spid="105" grpId="0" animBg="1"/>
      <p:bldP spid="105" grpId="1" animBg="1"/>
      <p:bldP spid="105" grpId="2" animBg="1"/>
      <p:bldP spid="105" grpId="3" animBg="1"/>
      <p:bldP spid="106" grpId="0" animBg="1"/>
      <p:bldP spid="106" grpId="1" animBg="1"/>
      <p:bldP spid="106" grpId="2" animBg="1"/>
      <p:bldP spid="106" grpId="3" animBg="1"/>
      <p:bldP spid="107" grpId="0" animBg="1"/>
      <p:bldP spid="107" grpId="1" animBg="1"/>
      <p:bldP spid="107" grpId="2" animBg="1"/>
      <p:bldP spid="107" grpId="3" animBg="1"/>
      <p:bldP spid="108" grpId="0" animBg="1"/>
      <p:bldP spid="108" grpId="1" animBg="1"/>
      <p:bldP spid="108" grpId="2" animBg="1"/>
      <p:bldP spid="108" grpId="3" animBg="1"/>
      <p:bldP spid="97" grpId="0" animBg="1"/>
      <p:bldP spid="97" grpId="1" animBg="1"/>
      <p:bldP spid="97" grpId="2" animBg="1"/>
      <p:bldP spid="97" grpId="3" animBg="1"/>
      <p:bldP spid="98" grpId="0" animBg="1"/>
      <p:bldP spid="98" grpId="1" animBg="1"/>
      <p:bldP spid="98" grpId="2" animBg="1"/>
      <p:bldP spid="98" grpId="3" animBg="1"/>
      <p:bldP spid="109" grpId="0" animBg="1"/>
      <p:bldP spid="109" grpId="1" animBg="1"/>
      <p:bldP spid="109" grpId="3" animBg="1"/>
      <p:bldP spid="110" grpId="0" animBg="1"/>
      <p:bldP spid="110" grpId="2" animBg="1"/>
      <p:bldP spid="110" grpId="3"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7D6B1DD-045A-270A-5527-EAB1020A52DF}"/>
            </a:ext>
          </a:extLst>
        </p:cNvPr>
        <p:cNvGrpSpPr/>
        <p:nvPr/>
      </p:nvGrpSpPr>
      <p:grpSpPr>
        <a:xfrm>
          <a:off x="0" y="0"/>
          <a:ext cx="0" cy="0"/>
          <a:chOff x="0" y="0"/>
          <a:chExt cx="0" cy="0"/>
        </a:xfrm>
      </p:grpSpPr>
      <p:sp>
        <p:nvSpPr>
          <p:cNvPr id="112" name="Chord 111">
            <a:extLst>
              <a:ext uri="{FF2B5EF4-FFF2-40B4-BE49-F238E27FC236}">
                <a16:creationId xmlns:a16="http://schemas.microsoft.com/office/drawing/2014/main" xmlns="" id="{EFBBEBDB-971E-005B-CAB1-34CC91AE6FCC}"/>
              </a:ext>
            </a:extLst>
          </p:cNvPr>
          <p:cNvSpPr/>
          <p:nvPr/>
        </p:nvSpPr>
        <p:spPr>
          <a:xfrm rot="6753305">
            <a:off x="2804404" y="3940339"/>
            <a:ext cx="3579779" cy="3579779"/>
          </a:xfrm>
          <a:prstGeom prst="chord">
            <a:avLst/>
          </a:prstGeom>
          <a:solidFill>
            <a:srgbClr val="F8BD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 name="Title 3">
            <a:extLst>
              <a:ext uri="{FF2B5EF4-FFF2-40B4-BE49-F238E27FC236}">
                <a16:creationId xmlns:a16="http://schemas.microsoft.com/office/drawing/2014/main" xmlns="" id="{7827BB6E-EA02-FED5-B31D-451E1A4AA203}"/>
              </a:ext>
            </a:extLst>
          </p:cNvPr>
          <p:cNvSpPr>
            <a:spLocks noGrp="1"/>
          </p:cNvSpPr>
          <p:nvPr>
            <p:ph type="title"/>
          </p:nvPr>
        </p:nvSpPr>
        <p:spPr/>
        <p:txBody>
          <a:bodyPr/>
          <a:lstStyle/>
          <a:p>
            <a:r>
              <a:rPr lang="en-GB" dirty="0"/>
              <a:t>Say Your Own</a:t>
            </a:r>
          </a:p>
        </p:txBody>
      </p:sp>
      <p:pic>
        <p:nvPicPr>
          <p:cNvPr id="42" name="Picture 41">
            <a:extLst>
              <a:ext uri="{FF2B5EF4-FFF2-40B4-BE49-F238E27FC236}">
                <a16:creationId xmlns:a16="http://schemas.microsoft.com/office/drawing/2014/main" xmlns="" id="{2EB849ED-BBFD-3779-9C16-7D23BFA5598F}"/>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rot="20492407">
            <a:off x="4383859" y="1364994"/>
            <a:ext cx="376281" cy="707965"/>
          </a:xfrm>
          <a:prstGeom prst="rect">
            <a:avLst/>
          </a:prstGeom>
        </p:spPr>
      </p:pic>
      <p:sp>
        <p:nvSpPr>
          <p:cNvPr id="5" name="Text">
            <a:extLst>
              <a:ext uri="{FF2B5EF4-FFF2-40B4-BE49-F238E27FC236}">
                <a16:creationId xmlns:a16="http://schemas.microsoft.com/office/drawing/2014/main" xmlns="" id="{784895C3-121C-82DB-E219-A627C43FB3DA}"/>
              </a:ext>
            </a:extLst>
          </p:cNvPr>
          <p:cNvSpPr/>
          <p:nvPr/>
        </p:nvSpPr>
        <p:spPr>
          <a:xfrm>
            <a:off x="3701042" y="3093806"/>
            <a:ext cx="1741916" cy="552423"/>
          </a:xfrm>
          <a:prstGeom prst="rect">
            <a:avLst/>
          </a:prstGeom>
          <a:solidFill>
            <a:srgbClr val="90C8E5">
              <a:alpha val="20000"/>
            </a:srgbClr>
          </a:solidFill>
          <a:ln w="25400">
            <a:solidFill>
              <a:srgbClr val="90C8E5"/>
            </a:solidFill>
          </a:ln>
        </p:spPr>
        <p:txBody>
          <a:bodyPr wrap="square" lIns="144000" tIns="144000" rIns="144000" bIns="144000">
            <a:spAutoFit/>
          </a:bodyPr>
          <a:lstStyle/>
          <a:p>
            <a:pPr algn="ctr"/>
            <a:r>
              <a:rPr lang="en-GB" sz="1700" b="1" dirty="0">
                <a:latin typeface="Roboto" panose="02000000000000000000" pitchFamily="2" charset="0"/>
                <a:ea typeface="Roboto" panose="02000000000000000000" pitchFamily="2" charset="0"/>
              </a:rPr>
              <a:t>therefore</a:t>
            </a:r>
          </a:p>
        </p:txBody>
      </p:sp>
      <p:sp>
        <p:nvSpPr>
          <p:cNvPr id="9" name="Text">
            <a:extLst>
              <a:ext uri="{FF2B5EF4-FFF2-40B4-BE49-F238E27FC236}">
                <a16:creationId xmlns:a16="http://schemas.microsoft.com/office/drawing/2014/main" xmlns="" id="{31A74312-8CAC-08A3-A5C7-0BC6569AF9CE}"/>
              </a:ext>
            </a:extLst>
          </p:cNvPr>
          <p:cNvSpPr/>
          <p:nvPr/>
        </p:nvSpPr>
        <p:spPr>
          <a:xfrm>
            <a:off x="733514" y="2317941"/>
            <a:ext cx="7632700" cy="523220"/>
          </a:xfrm>
          <a:prstGeom prst="rect">
            <a:avLst/>
          </a:prstGeom>
        </p:spPr>
        <p:txBody>
          <a:bodyPr wrap="square" lIns="0" tIns="0" rIns="0" bIns="0">
            <a:spAutoFit/>
          </a:bodyPr>
          <a:lstStyle/>
          <a:p>
            <a:pPr algn="ctr"/>
            <a:r>
              <a:rPr lang="en-GB" sz="1700" b="1" dirty="0">
                <a:solidFill>
                  <a:srgbClr val="007AC2"/>
                </a:solidFill>
                <a:latin typeface="Roboto" panose="02000000000000000000" pitchFamily="2" charset="0"/>
                <a:ea typeface="Roboto" panose="02000000000000000000" pitchFamily="2" charset="0"/>
              </a:rPr>
              <a:t>Create your own sentence using the connecting word below. </a:t>
            </a:r>
            <a:br>
              <a:rPr lang="en-GB" sz="1700" b="1" dirty="0">
                <a:solidFill>
                  <a:srgbClr val="007AC2"/>
                </a:solidFill>
                <a:latin typeface="Roboto" panose="02000000000000000000" pitchFamily="2" charset="0"/>
                <a:ea typeface="Roboto" panose="02000000000000000000" pitchFamily="2" charset="0"/>
              </a:rPr>
            </a:br>
            <a:r>
              <a:rPr lang="en-GB" sz="1700" b="1" dirty="0">
                <a:solidFill>
                  <a:srgbClr val="007AC2"/>
                </a:solidFill>
                <a:latin typeface="Roboto" panose="02000000000000000000" pitchFamily="2" charset="0"/>
                <a:ea typeface="Roboto" panose="02000000000000000000" pitchFamily="2" charset="0"/>
              </a:rPr>
              <a:t>You have 20 seconds. </a:t>
            </a:r>
          </a:p>
        </p:txBody>
      </p:sp>
      <p:sp>
        <p:nvSpPr>
          <p:cNvPr id="86" name="Oval 85">
            <a:extLst>
              <a:ext uri="{FF2B5EF4-FFF2-40B4-BE49-F238E27FC236}">
                <a16:creationId xmlns:a16="http://schemas.microsoft.com/office/drawing/2014/main" xmlns="" id="{781C8EB5-6BB7-8A8A-D963-FDBE7DEBB9B5}"/>
              </a:ext>
            </a:extLst>
          </p:cNvPr>
          <p:cNvSpPr/>
          <p:nvPr/>
        </p:nvSpPr>
        <p:spPr>
          <a:xfrm>
            <a:off x="4020589" y="4395819"/>
            <a:ext cx="1135896" cy="1135896"/>
          </a:xfrm>
          <a:prstGeom prst="ellipse">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600" b="1" dirty="0">
                <a:solidFill>
                  <a:srgbClr val="232321"/>
                </a:solidFill>
                <a:latin typeface="Roboto" panose="02000000000000000000" pitchFamily="2" charset="0"/>
                <a:ea typeface="Roboto" panose="02000000000000000000" pitchFamily="2" charset="0"/>
              </a:rPr>
              <a:t>0</a:t>
            </a:r>
          </a:p>
        </p:txBody>
      </p:sp>
      <p:sp>
        <p:nvSpPr>
          <p:cNvPr id="87" name="Oval 86">
            <a:extLst>
              <a:ext uri="{FF2B5EF4-FFF2-40B4-BE49-F238E27FC236}">
                <a16:creationId xmlns:a16="http://schemas.microsoft.com/office/drawing/2014/main" xmlns="" id="{CD054F65-C46B-9D50-02CC-959554460994}"/>
              </a:ext>
            </a:extLst>
          </p:cNvPr>
          <p:cNvSpPr/>
          <p:nvPr/>
        </p:nvSpPr>
        <p:spPr>
          <a:xfrm>
            <a:off x="4020589" y="4395819"/>
            <a:ext cx="1135896" cy="1135896"/>
          </a:xfrm>
          <a:prstGeom prst="ellipse">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600" b="1" dirty="0">
                <a:solidFill>
                  <a:srgbClr val="232321"/>
                </a:solidFill>
                <a:latin typeface="Roboto" panose="02000000000000000000" pitchFamily="2" charset="0"/>
                <a:ea typeface="Roboto" panose="02000000000000000000" pitchFamily="2" charset="0"/>
              </a:rPr>
              <a:t>1</a:t>
            </a:r>
          </a:p>
        </p:txBody>
      </p:sp>
      <p:sp>
        <p:nvSpPr>
          <p:cNvPr id="88" name="Oval 87">
            <a:extLst>
              <a:ext uri="{FF2B5EF4-FFF2-40B4-BE49-F238E27FC236}">
                <a16:creationId xmlns:a16="http://schemas.microsoft.com/office/drawing/2014/main" xmlns="" id="{550E9436-D04A-10F3-A99E-F6D222D4A2F5}"/>
              </a:ext>
            </a:extLst>
          </p:cNvPr>
          <p:cNvSpPr/>
          <p:nvPr/>
        </p:nvSpPr>
        <p:spPr>
          <a:xfrm>
            <a:off x="4020589" y="4395819"/>
            <a:ext cx="1135896" cy="1135896"/>
          </a:xfrm>
          <a:prstGeom prst="ellipse">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600" b="1" dirty="0">
                <a:solidFill>
                  <a:srgbClr val="232321"/>
                </a:solidFill>
                <a:latin typeface="Roboto" panose="02000000000000000000" pitchFamily="2" charset="0"/>
                <a:ea typeface="Roboto" panose="02000000000000000000" pitchFamily="2" charset="0"/>
              </a:rPr>
              <a:t>2</a:t>
            </a:r>
          </a:p>
        </p:txBody>
      </p:sp>
      <p:sp>
        <p:nvSpPr>
          <p:cNvPr id="89" name="Oval 88">
            <a:extLst>
              <a:ext uri="{FF2B5EF4-FFF2-40B4-BE49-F238E27FC236}">
                <a16:creationId xmlns:a16="http://schemas.microsoft.com/office/drawing/2014/main" xmlns="" id="{E5D8DB74-8775-4A3E-66F6-77D6FD1005E5}"/>
              </a:ext>
            </a:extLst>
          </p:cNvPr>
          <p:cNvSpPr/>
          <p:nvPr/>
        </p:nvSpPr>
        <p:spPr>
          <a:xfrm>
            <a:off x="4020589" y="4395819"/>
            <a:ext cx="1135896" cy="1135896"/>
          </a:xfrm>
          <a:prstGeom prst="ellipse">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600" b="1" dirty="0">
                <a:solidFill>
                  <a:srgbClr val="232321"/>
                </a:solidFill>
                <a:latin typeface="Roboto" panose="02000000000000000000" pitchFamily="2" charset="0"/>
                <a:ea typeface="Roboto" panose="02000000000000000000" pitchFamily="2" charset="0"/>
              </a:rPr>
              <a:t>3</a:t>
            </a:r>
          </a:p>
        </p:txBody>
      </p:sp>
      <p:sp>
        <p:nvSpPr>
          <p:cNvPr id="90" name="Oval 89">
            <a:extLst>
              <a:ext uri="{FF2B5EF4-FFF2-40B4-BE49-F238E27FC236}">
                <a16:creationId xmlns:a16="http://schemas.microsoft.com/office/drawing/2014/main" xmlns="" id="{2D304FEA-972C-BAD9-6A10-8BD84A740153}"/>
              </a:ext>
            </a:extLst>
          </p:cNvPr>
          <p:cNvSpPr/>
          <p:nvPr/>
        </p:nvSpPr>
        <p:spPr>
          <a:xfrm>
            <a:off x="4020589" y="4395819"/>
            <a:ext cx="1135896" cy="1135896"/>
          </a:xfrm>
          <a:prstGeom prst="ellipse">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600" b="1" dirty="0">
                <a:solidFill>
                  <a:srgbClr val="232321"/>
                </a:solidFill>
                <a:latin typeface="Roboto" panose="02000000000000000000" pitchFamily="2" charset="0"/>
                <a:ea typeface="Roboto" panose="02000000000000000000" pitchFamily="2" charset="0"/>
              </a:rPr>
              <a:t>4</a:t>
            </a:r>
          </a:p>
        </p:txBody>
      </p:sp>
      <p:sp>
        <p:nvSpPr>
          <p:cNvPr id="91" name="Oval 90">
            <a:extLst>
              <a:ext uri="{FF2B5EF4-FFF2-40B4-BE49-F238E27FC236}">
                <a16:creationId xmlns:a16="http://schemas.microsoft.com/office/drawing/2014/main" xmlns="" id="{627BED40-FADD-7A47-BBE9-F4E7B28C8CDF}"/>
              </a:ext>
            </a:extLst>
          </p:cNvPr>
          <p:cNvSpPr/>
          <p:nvPr/>
        </p:nvSpPr>
        <p:spPr>
          <a:xfrm>
            <a:off x="4020589" y="4395819"/>
            <a:ext cx="1135896" cy="1135896"/>
          </a:xfrm>
          <a:prstGeom prst="ellipse">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600" b="1" dirty="0">
                <a:solidFill>
                  <a:srgbClr val="232321"/>
                </a:solidFill>
                <a:latin typeface="Roboto" panose="02000000000000000000" pitchFamily="2" charset="0"/>
                <a:ea typeface="Roboto" panose="02000000000000000000" pitchFamily="2" charset="0"/>
              </a:rPr>
              <a:t>5</a:t>
            </a:r>
          </a:p>
        </p:txBody>
      </p:sp>
      <p:sp>
        <p:nvSpPr>
          <p:cNvPr id="92" name="Oval 91">
            <a:extLst>
              <a:ext uri="{FF2B5EF4-FFF2-40B4-BE49-F238E27FC236}">
                <a16:creationId xmlns:a16="http://schemas.microsoft.com/office/drawing/2014/main" xmlns="" id="{31424891-96D8-E106-E556-92F34D7B0A47}"/>
              </a:ext>
            </a:extLst>
          </p:cNvPr>
          <p:cNvSpPr/>
          <p:nvPr/>
        </p:nvSpPr>
        <p:spPr>
          <a:xfrm>
            <a:off x="4020589" y="4395819"/>
            <a:ext cx="1135896" cy="1135896"/>
          </a:xfrm>
          <a:prstGeom prst="ellipse">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600" b="1" dirty="0">
                <a:solidFill>
                  <a:srgbClr val="232321"/>
                </a:solidFill>
                <a:latin typeface="Roboto" panose="02000000000000000000" pitchFamily="2" charset="0"/>
                <a:ea typeface="Roboto" panose="02000000000000000000" pitchFamily="2" charset="0"/>
              </a:rPr>
              <a:t>6</a:t>
            </a:r>
          </a:p>
        </p:txBody>
      </p:sp>
      <p:sp>
        <p:nvSpPr>
          <p:cNvPr id="93" name="Oval 92">
            <a:extLst>
              <a:ext uri="{FF2B5EF4-FFF2-40B4-BE49-F238E27FC236}">
                <a16:creationId xmlns:a16="http://schemas.microsoft.com/office/drawing/2014/main" xmlns="" id="{39045E4C-F61F-2D83-B5E1-A403CC669596}"/>
              </a:ext>
            </a:extLst>
          </p:cNvPr>
          <p:cNvSpPr/>
          <p:nvPr/>
        </p:nvSpPr>
        <p:spPr>
          <a:xfrm>
            <a:off x="4020589" y="4395819"/>
            <a:ext cx="1135896" cy="1135896"/>
          </a:xfrm>
          <a:prstGeom prst="ellipse">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600" b="1" dirty="0">
                <a:solidFill>
                  <a:srgbClr val="232321"/>
                </a:solidFill>
                <a:latin typeface="Roboto" panose="02000000000000000000" pitchFamily="2" charset="0"/>
                <a:ea typeface="Roboto" panose="02000000000000000000" pitchFamily="2" charset="0"/>
              </a:rPr>
              <a:t>7</a:t>
            </a:r>
          </a:p>
        </p:txBody>
      </p:sp>
      <p:sp>
        <p:nvSpPr>
          <p:cNvPr id="94" name="Oval 93">
            <a:extLst>
              <a:ext uri="{FF2B5EF4-FFF2-40B4-BE49-F238E27FC236}">
                <a16:creationId xmlns:a16="http://schemas.microsoft.com/office/drawing/2014/main" xmlns="" id="{72228C71-20BD-9694-DF2D-8E71815BAFD7}"/>
              </a:ext>
            </a:extLst>
          </p:cNvPr>
          <p:cNvSpPr/>
          <p:nvPr/>
        </p:nvSpPr>
        <p:spPr>
          <a:xfrm>
            <a:off x="4020589" y="4395819"/>
            <a:ext cx="1135896" cy="1135896"/>
          </a:xfrm>
          <a:prstGeom prst="ellipse">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600" b="1" dirty="0">
                <a:solidFill>
                  <a:srgbClr val="232321"/>
                </a:solidFill>
                <a:latin typeface="Roboto" panose="02000000000000000000" pitchFamily="2" charset="0"/>
                <a:ea typeface="Roboto" panose="02000000000000000000" pitchFamily="2" charset="0"/>
              </a:rPr>
              <a:t>8</a:t>
            </a:r>
          </a:p>
        </p:txBody>
      </p:sp>
      <p:sp>
        <p:nvSpPr>
          <p:cNvPr id="95" name="Oval 94">
            <a:extLst>
              <a:ext uri="{FF2B5EF4-FFF2-40B4-BE49-F238E27FC236}">
                <a16:creationId xmlns:a16="http://schemas.microsoft.com/office/drawing/2014/main" xmlns="" id="{AC9A1EFF-A13F-4D16-8E7F-DCEF283CA388}"/>
              </a:ext>
            </a:extLst>
          </p:cNvPr>
          <p:cNvSpPr/>
          <p:nvPr/>
        </p:nvSpPr>
        <p:spPr>
          <a:xfrm>
            <a:off x="4020589" y="4395819"/>
            <a:ext cx="1135896" cy="1135896"/>
          </a:xfrm>
          <a:prstGeom prst="ellipse">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600" b="1" dirty="0">
                <a:solidFill>
                  <a:srgbClr val="232321"/>
                </a:solidFill>
                <a:latin typeface="Roboto" panose="02000000000000000000" pitchFamily="2" charset="0"/>
                <a:ea typeface="Roboto" panose="02000000000000000000" pitchFamily="2" charset="0"/>
              </a:rPr>
              <a:t>9</a:t>
            </a:r>
          </a:p>
        </p:txBody>
      </p:sp>
      <p:sp>
        <p:nvSpPr>
          <p:cNvPr id="96" name="Oval 95">
            <a:extLst>
              <a:ext uri="{FF2B5EF4-FFF2-40B4-BE49-F238E27FC236}">
                <a16:creationId xmlns:a16="http://schemas.microsoft.com/office/drawing/2014/main" xmlns="" id="{80C31EA2-8813-7BA8-62BA-50B0150FC9DB}"/>
              </a:ext>
            </a:extLst>
          </p:cNvPr>
          <p:cNvSpPr/>
          <p:nvPr/>
        </p:nvSpPr>
        <p:spPr>
          <a:xfrm>
            <a:off x="4020589" y="4395819"/>
            <a:ext cx="1135896" cy="1135896"/>
          </a:xfrm>
          <a:prstGeom prst="ellipse">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600" b="1" dirty="0">
                <a:solidFill>
                  <a:srgbClr val="232321"/>
                </a:solidFill>
                <a:latin typeface="Roboto" panose="02000000000000000000" pitchFamily="2" charset="0"/>
                <a:ea typeface="Roboto" panose="02000000000000000000" pitchFamily="2" charset="0"/>
              </a:rPr>
              <a:t>10</a:t>
            </a:r>
          </a:p>
        </p:txBody>
      </p:sp>
      <p:sp>
        <p:nvSpPr>
          <p:cNvPr id="99" name="Oval 98">
            <a:extLst>
              <a:ext uri="{FF2B5EF4-FFF2-40B4-BE49-F238E27FC236}">
                <a16:creationId xmlns:a16="http://schemas.microsoft.com/office/drawing/2014/main" xmlns="" id="{28A113A8-12CC-9E41-1C7D-EB9397C3E490}"/>
              </a:ext>
            </a:extLst>
          </p:cNvPr>
          <p:cNvSpPr/>
          <p:nvPr/>
        </p:nvSpPr>
        <p:spPr>
          <a:xfrm>
            <a:off x="4020589" y="4395819"/>
            <a:ext cx="1135896" cy="1135896"/>
          </a:xfrm>
          <a:prstGeom prst="ellipse">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600" b="1" dirty="0">
                <a:solidFill>
                  <a:srgbClr val="232321"/>
                </a:solidFill>
                <a:latin typeface="Roboto" panose="02000000000000000000" pitchFamily="2" charset="0"/>
                <a:ea typeface="Roboto" panose="02000000000000000000" pitchFamily="2" charset="0"/>
              </a:rPr>
              <a:t>11</a:t>
            </a:r>
          </a:p>
        </p:txBody>
      </p:sp>
      <p:sp>
        <p:nvSpPr>
          <p:cNvPr id="100" name="Oval 99">
            <a:extLst>
              <a:ext uri="{FF2B5EF4-FFF2-40B4-BE49-F238E27FC236}">
                <a16:creationId xmlns:a16="http://schemas.microsoft.com/office/drawing/2014/main" xmlns="" id="{C5B829A2-2436-A523-A3FE-FB954A4DD1B9}"/>
              </a:ext>
            </a:extLst>
          </p:cNvPr>
          <p:cNvSpPr/>
          <p:nvPr/>
        </p:nvSpPr>
        <p:spPr>
          <a:xfrm>
            <a:off x="4020589" y="4395819"/>
            <a:ext cx="1135896" cy="1135896"/>
          </a:xfrm>
          <a:prstGeom prst="ellipse">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600" b="1" dirty="0">
                <a:solidFill>
                  <a:srgbClr val="232321"/>
                </a:solidFill>
                <a:latin typeface="Roboto" panose="02000000000000000000" pitchFamily="2" charset="0"/>
                <a:ea typeface="Roboto" panose="02000000000000000000" pitchFamily="2" charset="0"/>
              </a:rPr>
              <a:t>12</a:t>
            </a:r>
          </a:p>
        </p:txBody>
      </p:sp>
      <p:sp>
        <p:nvSpPr>
          <p:cNvPr id="101" name="Oval 100">
            <a:extLst>
              <a:ext uri="{FF2B5EF4-FFF2-40B4-BE49-F238E27FC236}">
                <a16:creationId xmlns:a16="http://schemas.microsoft.com/office/drawing/2014/main" xmlns="" id="{B46F6EE2-0E4C-36FA-D424-A6C57FBF4DE4}"/>
              </a:ext>
            </a:extLst>
          </p:cNvPr>
          <p:cNvSpPr/>
          <p:nvPr/>
        </p:nvSpPr>
        <p:spPr>
          <a:xfrm>
            <a:off x="4020589" y="4395819"/>
            <a:ext cx="1135896" cy="1135896"/>
          </a:xfrm>
          <a:prstGeom prst="ellipse">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600" b="1" dirty="0">
                <a:solidFill>
                  <a:srgbClr val="232321"/>
                </a:solidFill>
                <a:latin typeface="Roboto" panose="02000000000000000000" pitchFamily="2" charset="0"/>
                <a:ea typeface="Roboto" panose="02000000000000000000" pitchFamily="2" charset="0"/>
              </a:rPr>
              <a:t>13</a:t>
            </a:r>
          </a:p>
        </p:txBody>
      </p:sp>
      <p:sp>
        <p:nvSpPr>
          <p:cNvPr id="102" name="Oval 101">
            <a:extLst>
              <a:ext uri="{FF2B5EF4-FFF2-40B4-BE49-F238E27FC236}">
                <a16:creationId xmlns:a16="http://schemas.microsoft.com/office/drawing/2014/main" xmlns="" id="{C7049343-A359-5E28-0565-530D400246EB}"/>
              </a:ext>
            </a:extLst>
          </p:cNvPr>
          <p:cNvSpPr/>
          <p:nvPr/>
        </p:nvSpPr>
        <p:spPr>
          <a:xfrm>
            <a:off x="4020589" y="4395819"/>
            <a:ext cx="1135896" cy="1135896"/>
          </a:xfrm>
          <a:prstGeom prst="ellipse">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600" b="1" dirty="0">
                <a:solidFill>
                  <a:srgbClr val="232321"/>
                </a:solidFill>
                <a:latin typeface="Roboto" panose="02000000000000000000" pitchFamily="2" charset="0"/>
                <a:ea typeface="Roboto" panose="02000000000000000000" pitchFamily="2" charset="0"/>
              </a:rPr>
              <a:t>14</a:t>
            </a:r>
          </a:p>
        </p:txBody>
      </p:sp>
      <p:sp>
        <p:nvSpPr>
          <p:cNvPr id="103" name="Oval 102">
            <a:extLst>
              <a:ext uri="{FF2B5EF4-FFF2-40B4-BE49-F238E27FC236}">
                <a16:creationId xmlns:a16="http://schemas.microsoft.com/office/drawing/2014/main" xmlns="" id="{B5415CA8-0DBC-7FFE-5DC9-B216BC1C0BD2}"/>
              </a:ext>
            </a:extLst>
          </p:cNvPr>
          <p:cNvSpPr/>
          <p:nvPr/>
        </p:nvSpPr>
        <p:spPr>
          <a:xfrm>
            <a:off x="4020589" y="4395819"/>
            <a:ext cx="1135896" cy="1135896"/>
          </a:xfrm>
          <a:prstGeom prst="ellipse">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600" b="1" dirty="0">
                <a:solidFill>
                  <a:srgbClr val="232321"/>
                </a:solidFill>
                <a:latin typeface="Roboto" panose="02000000000000000000" pitchFamily="2" charset="0"/>
                <a:ea typeface="Roboto" panose="02000000000000000000" pitchFamily="2" charset="0"/>
              </a:rPr>
              <a:t>15</a:t>
            </a:r>
          </a:p>
        </p:txBody>
      </p:sp>
      <p:sp>
        <p:nvSpPr>
          <p:cNvPr id="104" name="Oval 103">
            <a:extLst>
              <a:ext uri="{FF2B5EF4-FFF2-40B4-BE49-F238E27FC236}">
                <a16:creationId xmlns:a16="http://schemas.microsoft.com/office/drawing/2014/main" xmlns="" id="{A3BDFAF0-4949-49ED-D597-A40C119909EF}"/>
              </a:ext>
            </a:extLst>
          </p:cNvPr>
          <p:cNvSpPr/>
          <p:nvPr/>
        </p:nvSpPr>
        <p:spPr>
          <a:xfrm>
            <a:off x="4020589" y="4395819"/>
            <a:ext cx="1135896" cy="1135896"/>
          </a:xfrm>
          <a:prstGeom prst="ellipse">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600" b="1" dirty="0">
                <a:solidFill>
                  <a:srgbClr val="232321"/>
                </a:solidFill>
                <a:latin typeface="Roboto" panose="02000000000000000000" pitchFamily="2" charset="0"/>
                <a:ea typeface="Roboto" panose="02000000000000000000" pitchFamily="2" charset="0"/>
              </a:rPr>
              <a:t>16</a:t>
            </a:r>
          </a:p>
        </p:txBody>
      </p:sp>
      <p:sp>
        <p:nvSpPr>
          <p:cNvPr id="105" name="Oval 104">
            <a:extLst>
              <a:ext uri="{FF2B5EF4-FFF2-40B4-BE49-F238E27FC236}">
                <a16:creationId xmlns:a16="http://schemas.microsoft.com/office/drawing/2014/main" xmlns="" id="{68BA1EC0-DAA3-4323-8574-AC244B58301E}"/>
              </a:ext>
            </a:extLst>
          </p:cNvPr>
          <p:cNvSpPr/>
          <p:nvPr/>
        </p:nvSpPr>
        <p:spPr>
          <a:xfrm>
            <a:off x="4020589" y="4395819"/>
            <a:ext cx="1135896" cy="1135896"/>
          </a:xfrm>
          <a:prstGeom prst="ellipse">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600" b="1" dirty="0">
                <a:solidFill>
                  <a:srgbClr val="232321"/>
                </a:solidFill>
                <a:latin typeface="Roboto" panose="02000000000000000000" pitchFamily="2" charset="0"/>
                <a:ea typeface="Roboto" panose="02000000000000000000" pitchFamily="2" charset="0"/>
              </a:rPr>
              <a:t>17</a:t>
            </a:r>
          </a:p>
        </p:txBody>
      </p:sp>
      <p:sp>
        <p:nvSpPr>
          <p:cNvPr id="106" name="Oval 105">
            <a:extLst>
              <a:ext uri="{FF2B5EF4-FFF2-40B4-BE49-F238E27FC236}">
                <a16:creationId xmlns:a16="http://schemas.microsoft.com/office/drawing/2014/main" xmlns="" id="{0E043FA5-116E-A4FA-F4CD-CF3AF4A09FCC}"/>
              </a:ext>
            </a:extLst>
          </p:cNvPr>
          <p:cNvSpPr/>
          <p:nvPr/>
        </p:nvSpPr>
        <p:spPr>
          <a:xfrm>
            <a:off x="4020589" y="4395819"/>
            <a:ext cx="1135896" cy="1135896"/>
          </a:xfrm>
          <a:prstGeom prst="ellipse">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600" b="1" dirty="0">
                <a:solidFill>
                  <a:srgbClr val="232321"/>
                </a:solidFill>
                <a:latin typeface="Roboto" panose="02000000000000000000" pitchFamily="2" charset="0"/>
                <a:ea typeface="Roboto" panose="02000000000000000000" pitchFamily="2" charset="0"/>
              </a:rPr>
              <a:t>18</a:t>
            </a:r>
          </a:p>
        </p:txBody>
      </p:sp>
      <p:sp>
        <p:nvSpPr>
          <p:cNvPr id="107" name="Oval 106">
            <a:extLst>
              <a:ext uri="{FF2B5EF4-FFF2-40B4-BE49-F238E27FC236}">
                <a16:creationId xmlns:a16="http://schemas.microsoft.com/office/drawing/2014/main" xmlns="" id="{1E4023EF-E5EC-3FAB-D014-D4BF9D5C8A7D}"/>
              </a:ext>
            </a:extLst>
          </p:cNvPr>
          <p:cNvSpPr/>
          <p:nvPr/>
        </p:nvSpPr>
        <p:spPr>
          <a:xfrm>
            <a:off x="4020589" y="4395819"/>
            <a:ext cx="1135896" cy="1135896"/>
          </a:xfrm>
          <a:prstGeom prst="ellipse">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600" b="1" dirty="0">
                <a:solidFill>
                  <a:srgbClr val="232321"/>
                </a:solidFill>
                <a:latin typeface="Roboto" panose="02000000000000000000" pitchFamily="2" charset="0"/>
                <a:ea typeface="Roboto" panose="02000000000000000000" pitchFamily="2" charset="0"/>
              </a:rPr>
              <a:t>19</a:t>
            </a:r>
          </a:p>
        </p:txBody>
      </p:sp>
      <p:sp>
        <p:nvSpPr>
          <p:cNvPr id="108" name="Oval 107">
            <a:extLst>
              <a:ext uri="{FF2B5EF4-FFF2-40B4-BE49-F238E27FC236}">
                <a16:creationId xmlns:a16="http://schemas.microsoft.com/office/drawing/2014/main" xmlns="" id="{C5F5D8F3-08E0-074D-0A89-76FD8E4CF29E}"/>
              </a:ext>
            </a:extLst>
          </p:cNvPr>
          <p:cNvSpPr/>
          <p:nvPr/>
        </p:nvSpPr>
        <p:spPr>
          <a:xfrm>
            <a:off x="4020589" y="4395819"/>
            <a:ext cx="1135896" cy="1135896"/>
          </a:xfrm>
          <a:prstGeom prst="ellipse">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600" b="1" dirty="0">
                <a:solidFill>
                  <a:srgbClr val="232321"/>
                </a:solidFill>
                <a:latin typeface="Roboto" panose="02000000000000000000" pitchFamily="2" charset="0"/>
                <a:ea typeface="Roboto" panose="02000000000000000000" pitchFamily="2" charset="0"/>
              </a:rPr>
              <a:t>20</a:t>
            </a:r>
          </a:p>
        </p:txBody>
      </p:sp>
      <p:sp>
        <p:nvSpPr>
          <p:cNvPr id="97" name="TextBox 96">
            <a:extLst>
              <a:ext uri="{FF2B5EF4-FFF2-40B4-BE49-F238E27FC236}">
                <a16:creationId xmlns:a16="http://schemas.microsoft.com/office/drawing/2014/main" xmlns="" id="{E4D44825-BBEC-0091-7FFC-C84234CBEF1F}"/>
              </a:ext>
            </a:extLst>
          </p:cNvPr>
          <p:cNvSpPr txBox="1"/>
          <p:nvPr/>
        </p:nvSpPr>
        <p:spPr>
          <a:xfrm>
            <a:off x="3806573" y="5766652"/>
            <a:ext cx="1528539" cy="495108"/>
          </a:xfrm>
          <a:prstGeom prst="rect">
            <a:avLst/>
          </a:prstGeom>
          <a:solidFill>
            <a:schemeClr val="bg1"/>
          </a:solidFill>
          <a:effectLst>
            <a:outerShdw dist="50800" dir="2940000" algn="ctr" rotWithShape="0">
              <a:srgbClr val="007AC2"/>
            </a:outerShdw>
          </a:effectLst>
        </p:spPr>
        <p:txBody>
          <a:bodyPr wrap="square" lIns="108000" tIns="108000" rIns="108000" bIns="108000" rtlCol="0">
            <a:spAutoFit/>
          </a:bodyPr>
          <a:lstStyle/>
          <a:p>
            <a:pPr algn="ctr"/>
            <a:r>
              <a:rPr lang="x-none" b="1" dirty="0">
                <a:latin typeface="Roboto" panose="02000000000000000000" pitchFamily="2" charset="0"/>
                <a:ea typeface="Roboto" panose="02000000000000000000" pitchFamily="2" charset="0"/>
              </a:rPr>
              <a:t>Start Timer</a:t>
            </a:r>
          </a:p>
        </p:txBody>
      </p:sp>
      <p:sp>
        <p:nvSpPr>
          <p:cNvPr id="98" name="TextBox 97">
            <a:extLst>
              <a:ext uri="{FF2B5EF4-FFF2-40B4-BE49-F238E27FC236}">
                <a16:creationId xmlns:a16="http://schemas.microsoft.com/office/drawing/2014/main" xmlns="" id="{1A0F9AE9-BEE1-3CC6-3991-08C8741F3426}"/>
              </a:ext>
            </a:extLst>
          </p:cNvPr>
          <p:cNvSpPr txBox="1"/>
          <p:nvPr/>
        </p:nvSpPr>
        <p:spPr>
          <a:xfrm>
            <a:off x="3807730" y="5766652"/>
            <a:ext cx="1528539" cy="495108"/>
          </a:xfrm>
          <a:prstGeom prst="rect">
            <a:avLst/>
          </a:prstGeom>
          <a:solidFill>
            <a:schemeClr val="bg1"/>
          </a:solidFill>
          <a:effectLst>
            <a:outerShdw dist="50800" dir="2940000" algn="ctr" rotWithShape="0">
              <a:srgbClr val="007AC2"/>
            </a:outerShdw>
          </a:effectLst>
        </p:spPr>
        <p:txBody>
          <a:bodyPr wrap="square" lIns="108000" tIns="108000" rIns="108000" bIns="108000" rtlCol="0">
            <a:spAutoFit/>
          </a:bodyPr>
          <a:lstStyle/>
          <a:p>
            <a:pPr algn="ctr"/>
            <a:r>
              <a:rPr lang="x-none" b="1" dirty="0">
                <a:latin typeface="Roboto" panose="02000000000000000000" pitchFamily="2" charset="0"/>
                <a:ea typeface="Roboto" panose="02000000000000000000" pitchFamily="2" charset="0"/>
              </a:rPr>
              <a:t>Reset Timer</a:t>
            </a:r>
          </a:p>
        </p:txBody>
      </p:sp>
      <p:sp>
        <p:nvSpPr>
          <p:cNvPr id="109" name="BTN Start">
            <a:extLst>
              <a:ext uri="{FF2B5EF4-FFF2-40B4-BE49-F238E27FC236}">
                <a16:creationId xmlns:a16="http://schemas.microsoft.com/office/drawing/2014/main" xmlns="" id="{A1AE6370-5515-4EAC-53F8-AC443ADFF607}"/>
              </a:ext>
            </a:extLst>
          </p:cNvPr>
          <p:cNvSpPr/>
          <p:nvPr/>
        </p:nvSpPr>
        <p:spPr>
          <a:xfrm>
            <a:off x="3945599" y="5766653"/>
            <a:ext cx="1285875" cy="369331"/>
          </a:xfrm>
          <a:prstGeom prst="rect">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10" name="BTN reset">
            <a:extLst>
              <a:ext uri="{FF2B5EF4-FFF2-40B4-BE49-F238E27FC236}">
                <a16:creationId xmlns:a16="http://schemas.microsoft.com/office/drawing/2014/main" xmlns="" id="{A2231BBA-001C-A58A-1A3D-94DDDAA8F772}"/>
              </a:ext>
            </a:extLst>
          </p:cNvPr>
          <p:cNvSpPr/>
          <p:nvPr/>
        </p:nvSpPr>
        <p:spPr>
          <a:xfrm>
            <a:off x="3786785" y="5740592"/>
            <a:ext cx="1598565" cy="591692"/>
          </a:xfrm>
          <a:prstGeom prst="rect">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7" name="Picture 6">
            <a:extLst>
              <a:ext uri="{FF2B5EF4-FFF2-40B4-BE49-F238E27FC236}">
                <a16:creationId xmlns:a16="http://schemas.microsoft.com/office/drawing/2014/main" xmlns="" id="{0371F48A-9825-D842-412E-6D68ECF609F1}"/>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79106" y="3578548"/>
            <a:ext cx="2287137" cy="3395458"/>
          </a:xfrm>
          <a:prstGeom prst="rect">
            <a:avLst/>
          </a:prstGeom>
        </p:spPr>
      </p:pic>
    </p:spTree>
    <p:extLst>
      <p:ext uri="{BB962C8B-B14F-4D97-AF65-F5344CB8AC3E}">
        <p14:creationId xmlns:p14="http://schemas.microsoft.com/office/powerpoint/2010/main" val="16593726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2" nodeType="withEffect">
                                  <p:stCondLst>
                                    <p:cond delay="0"/>
                                  </p:stCondLst>
                                  <p:childTnLst>
                                    <p:set>
                                      <p:cBhvr>
                                        <p:cTn id="6" dur="1" fill="hold">
                                          <p:stCondLst>
                                            <p:cond delay="0"/>
                                          </p:stCondLst>
                                        </p:cTn>
                                        <p:tgtEl>
                                          <p:spTgt spid="98"/>
                                        </p:tgtEl>
                                        <p:attrNameLst>
                                          <p:attrName>style.visibility</p:attrName>
                                        </p:attrNameLst>
                                      </p:cBhvr>
                                      <p:to>
                                        <p:strVal val="hidden"/>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31" presetClass="entr" presetSubtype="0" fill="hold" nodeType="withEffect">
                                  <p:stCondLst>
                                    <p:cond delay="0"/>
                                  </p:stCondLst>
                                  <p:childTnLst>
                                    <p:set>
                                      <p:cBhvr>
                                        <p:cTn id="15" dur="1" fill="hold">
                                          <p:stCondLst>
                                            <p:cond delay="0"/>
                                          </p:stCondLst>
                                        </p:cTn>
                                        <p:tgtEl>
                                          <p:spTgt spid="42"/>
                                        </p:tgtEl>
                                        <p:attrNameLst>
                                          <p:attrName>style.visibility</p:attrName>
                                        </p:attrNameLst>
                                      </p:cBhvr>
                                      <p:to>
                                        <p:strVal val="visible"/>
                                      </p:to>
                                    </p:set>
                                    <p:anim calcmode="lin" valueType="num">
                                      <p:cBhvr>
                                        <p:cTn id="16" dur="500" fill="hold"/>
                                        <p:tgtEl>
                                          <p:spTgt spid="42"/>
                                        </p:tgtEl>
                                        <p:attrNameLst>
                                          <p:attrName>ppt_w</p:attrName>
                                        </p:attrNameLst>
                                      </p:cBhvr>
                                      <p:tavLst>
                                        <p:tav tm="0">
                                          <p:val>
                                            <p:fltVal val="0"/>
                                          </p:val>
                                        </p:tav>
                                        <p:tav tm="100000">
                                          <p:val>
                                            <p:strVal val="#ppt_w"/>
                                          </p:val>
                                        </p:tav>
                                      </p:tavLst>
                                    </p:anim>
                                    <p:anim calcmode="lin" valueType="num">
                                      <p:cBhvr>
                                        <p:cTn id="17" dur="500" fill="hold"/>
                                        <p:tgtEl>
                                          <p:spTgt spid="42"/>
                                        </p:tgtEl>
                                        <p:attrNameLst>
                                          <p:attrName>ppt_h</p:attrName>
                                        </p:attrNameLst>
                                      </p:cBhvr>
                                      <p:tavLst>
                                        <p:tav tm="0">
                                          <p:val>
                                            <p:fltVal val="0"/>
                                          </p:val>
                                        </p:tav>
                                        <p:tav tm="100000">
                                          <p:val>
                                            <p:strVal val="#ppt_h"/>
                                          </p:val>
                                        </p:tav>
                                      </p:tavLst>
                                    </p:anim>
                                    <p:anim calcmode="lin" valueType="num">
                                      <p:cBhvr>
                                        <p:cTn id="18" dur="500" fill="hold"/>
                                        <p:tgtEl>
                                          <p:spTgt spid="42"/>
                                        </p:tgtEl>
                                        <p:attrNameLst>
                                          <p:attrName>style.rotation</p:attrName>
                                        </p:attrNameLst>
                                      </p:cBhvr>
                                      <p:tavLst>
                                        <p:tav tm="0">
                                          <p:val>
                                            <p:fltVal val="90"/>
                                          </p:val>
                                        </p:tav>
                                        <p:tav tm="100000">
                                          <p:val>
                                            <p:fltVal val="0"/>
                                          </p:val>
                                        </p:tav>
                                      </p:tavLst>
                                    </p:anim>
                                    <p:animEffect transition="in" filter="fade">
                                      <p:cBhvr>
                                        <p:cTn id="19" dur="500"/>
                                        <p:tgtEl>
                                          <p:spTgt spid="42"/>
                                        </p:tgtEl>
                                      </p:cBhvr>
                                    </p:animEffect>
                                  </p:childTnLst>
                                </p:cTn>
                              </p:par>
                              <p:par>
                                <p:cTn id="20" presetID="10" presetClass="entr" presetSubtype="0" fill="hold" grpId="3" nodeType="withEffect">
                                  <p:stCondLst>
                                    <p:cond delay="0"/>
                                  </p:stCondLst>
                                  <p:childTnLst>
                                    <p:set>
                                      <p:cBhvr>
                                        <p:cTn id="21" dur="1" fill="hold">
                                          <p:stCondLst>
                                            <p:cond delay="0"/>
                                          </p:stCondLst>
                                        </p:cTn>
                                        <p:tgtEl>
                                          <p:spTgt spid="97"/>
                                        </p:tgtEl>
                                        <p:attrNameLst>
                                          <p:attrName>style.visibility</p:attrName>
                                        </p:attrNameLst>
                                      </p:cBhvr>
                                      <p:to>
                                        <p:strVal val="visible"/>
                                      </p:to>
                                    </p:set>
                                    <p:animEffect transition="in" filter="fade">
                                      <p:cBhvr>
                                        <p:cTn id="22"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09"/>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grpId="0" nodeType="clickEffect">
                                  <p:stCondLst>
                                    <p:cond delay="0"/>
                                  </p:stCondLst>
                                  <p:childTnLst>
                                    <p:animEffect transition="out" filter="fade">
                                      <p:cBhvr>
                                        <p:cTn id="27" dur="500"/>
                                        <p:tgtEl>
                                          <p:spTgt spid="109"/>
                                        </p:tgtEl>
                                      </p:cBhvr>
                                    </p:animEffect>
                                    <p:set>
                                      <p:cBhvr>
                                        <p:cTn id="28" dur="1" fill="hold">
                                          <p:stCondLst>
                                            <p:cond delay="499"/>
                                          </p:stCondLst>
                                        </p:cTn>
                                        <p:tgtEl>
                                          <p:spTgt spid="109"/>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500"/>
                                        <p:tgtEl>
                                          <p:spTgt spid="97"/>
                                        </p:tgtEl>
                                      </p:cBhvr>
                                    </p:animEffect>
                                    <p:set>
                                      <p:cBhvr>
                                        <p:cTn id="31" dur="1" fill="hold">
                                          <p:stCondLst>
                                            <p:cond delay="499"/>
                                          </p:stCondLst>
                                        </p:cTn>
                                        <p:tgtEl>
                                          <p:spTgt spid="97"/>
                                        </p:tgtEl>
                                        <p:attrNameLst>
                                          <p:attrName>style.visibility</p:attrName>
                                        </p:attrNameLst>
                                      </p:cBhvr>
                                      <p:to>
                                        <p:strVal val="hidden"/>
                                      </p:to>
                                    </p:set>
                                  </p:childTnLst>
                                </p:cTn>
                              </p:par>
                              <p:par>
                                <p:cTn id="32" presetID="1" presetClass="entr" presetSubtype="0" fill="hold" grpId="1" nodeType="withEffect">
                                  <p:stCondLst>
                                    <p:cond delay="0"/>
                                  </p:stCondLst>
                                  <p:childTnLst>
                                    <p:set>
                                      <p:cBhvr>
                                        <p:cTn id="33" dur="1" fill="hold">
                                          <p:stCondLst>
                                            <p:cond delay="0"/>
                                          </p:stCondLst>
                                        </p:cTn>
                                        <p:tgtEl>
                                          <p:spTgt spid="110"/>
                                        </p:tgtEl>
                                        <p:attrNameLst>
                                          <p:attrName>style.visibility</p:attrName>
                                        </p:attrNameLst>
                                      </p:cBhvr>
                                      <p:to>
                                        <p:strVal val="visible"/>
                                      </p:to>
                                    </p:set>
                                  </p:childTnLst>
                                </p:cTn>
                              </p:par>
                              <p:par>
                                <p:cTn id="34" presetID="10" presetClass="entr" presetSubtype="0" fill="hold" grpId="0" nodeType="withEffect">
                                  <p:stCondLst>
                                    <p:cond delay="0"/>
                                  </p:stCondLst>
                                  <p:childTnLst>
                                    <p:set>
                                      <p:cBhvr>
                                        <p:cTn id="35" dur="1" fill="hold">
                                          <p:stCondLst>
                                            <p:cond delay="0"/>
                                          </p:stCondLst>
                                        </p:cTn>
                                        <p:tgtEl>
                                          <p:spTgt spid="98"/>
                                        </p:tgtEl>
                                        <p:attrNameLst>
                                          <p:attrName>style.visibility</p:attrName>
                                        </p:attrNameLst>
                                      </p:cBhvr>
                                      <p:to>
                                        <p:strVal val="visible"/>
                                      </p:to>
                                    </p:set>
                                    <p:animEffect transition="in" filter="fade">
                                      <p:cBhvr>
                                        <p:cTn id="36" dur="500"/>
                                        <p:tgtEl>
                                          <p:spTgt spid="98"/>
                                        </p:tgtEl>
                                      </p:cBhvr>
                                    </p:animEffect>
                                  </p:childTnLst>
                                </p:cTn>
                              </p:par>
                            </p:childTnLst>
                          </p:cTn>
                        </p:par>
                        <p:par>
                          <p:cTn id="37" fill="hold">
                            <p:stCondLst>
                              <p:cond delay="500"/>
                            </p:stCondLst>
                            <p:childTnLst>
                              <p:par>
                                <p:cTn id="38" presetID="1" presetClass="exit" presetSubtype="0" fill="hold" nodeType="afterEffect">
                                  <p:stCondLst>
                                    <p:cond delay="0"/>
                                  </p:stCondLst>
                                  <p:childTnLst>
                                    <p:set>
                                      <p:cBhvr>
                                        <p:cTn id="39" dur="1" fill="hold">
                                          <p:stCondLst>
                                            <p:cond delay="0"/>
                                          </p:stCondLst>
                                        </p:cTn>
                                        <p:tgtEl>
                                          <p:spTgt spid="108"/>
                                        </p:tgtEl>
                                        <p:attrNameLst>
                                          <p:attrName>style.visibility</p:attrName>
                                        </p:attrNameLst>
                                      </p:cBhvr>
                                      <p:to>
                                        <p:strVal val="hidden"/>
                                      </p:to>
                                    </p:set>
                                  </p:childTnLst>
                                </p:cTn>
                              </p:par>
                            </p:childTnLst>
                          </p:cTn>
                        </p:par>
                        <p:par>
                          <p:cTn id="40" fill="hold">
                            <p:stCondLst>
                              <p:cond delay="500"/>
                            </p:stCondLst>
                            <p:childTnLst>
                              <p:par>
                                <p:cTn id="41" presetID="1" presetClass="exit" presetSubtype="0" fill="hold" nodeType="afterEffect">
                                  <p:stCondLst>
                                    <p:cond delay="1000"/>
                                  </p:stCondLst>
                                  <p:childTnLst>
                                    <p:set>
                                      <p:cBhvr>
                                        <p:cTn id="42" dur="1" fill="hold">
                                          <p:stCondLst>
                                            <p:cond delay="0"/>
                                          </p:stCondLst>
                                        </p:cTn>
                                        <p:tgtEl>
                                          <p:spTgt spid="107"/>
                                        </p:tgtEl>
                                        <p:attrNameLst>
                                          <p:attrName>style.visibility</p:attrName>
                                        </p:attrNameLst>
                                      </p:cBhvr>
                                      <p:to>
                                        <p:strVal val="hidden"/>
                                      </p:to>
                                    </p:set>
                                  </p:childTnLst>
                                </p:cTn>
                              </p:par>
                            </p:childTnLst>
                          </p:cTn>
                        </p:par>
                        <p:par>
                          <p:cTn id="43" fill="hold">
                            <p:stCondLst>
                              <p:cond delay="1500"/>
                            </p:stCondLst>
                            <p:childTnLst>
                              <p:par>
                                <p:cTn id="44" presetID="1" presetClass="exit" presetSubtype="0" fill="hold" nodeType="afterEffect">
                                  <p:stCondLst>
                                    <p:cond delay="1000"/>
                                  </p:stCondLst>
                                  <p:childTnLst>
                                    <p:set>
                                      <p:cBhvr>
                                        <p:cTn id="45" dur="1" fill="hold">
                                          <p:stCondLst>
                                            <p:cond delay="0"/>
                                          </p:stCondLst>
                                        </p:cTn>
                                        <p:tgtEl>
                                          <p:spTgt spid="106"/>
                                        </p:tgtEl>
                                        <p:attrNameLst>
                                          <p:attrName>style.visibility</p:attrName>
                                        </p:attrNameLst>
                                      </p:cBhvr>
                                      <p:to>
                                        <p:strVal val="hidden"/>
                                      </p:to>
                                    </p:set>
                                  </p:childTnLst>
                                </p:cTn>
                              </p:par>
                            </p:childTnLst>
                          </p:cTn>
                        </p:par>
                        <p:par>
                          <p:cTn id="46" fill="hold">
                            <p:stCondLst>
                              <p:cond delay="2500"/>
                            </p:stCondLst>
                            <p:childTnLst>
                              <p:par>
                                <p:cTn id="47" presetID="1" presetClass="exit" presetSubtype="0" fill="hold" nodeType="afterEffect">
                                  <p:stCondLst>
                                    <p:cond delay="1000"/>
                                  </p:stCondLst>
                                  <p:childTnLst>
                                    <p:set>
                                      <p:cBhvr>
                                        <p:cTn id="48" dur="1" fill="hold">
                                          <p:stCondLst>
                                            <p:cond delay="0"/>
                                          </p:stCondLst>
                                        </p:cTn>
                                        <p:tgtEl>
                                          <p:spTgt spid="105"/>
                                        </p:tgtEl>
                                        <p:attrNameLst>
                                          <p:attrName>style.visibility</p:attrName>
                                        </p:attrNameLst>
                                      </p:cBhvr>
                                      <p:to>
                                        <p:strVal val="hidden"/>
                                      </p:to>
                                    </p:set>
                                  </p:childTnLst>
                                </p:cTn>
                              </p:par>
                            </p:childTnLst>
                          </p:cTn>
                        </p:par>
                        <p:par>
                          <p:cTn id="49" fill="hold">
                            <p:stCondLst>
                              <p:cond delay="3500"/>
                            </p:stCondLst>
                            <p:childTnLst>
                              <p:par>
                                <p:cTn id="50" presetID="1" presetClass="exit" presetSubtype="0" fill="hold" nodeType="afterEffect">
                                  <p:stCondLst>
                                    <p:cond delay="1000"/>
                                  </p:stCondLst>
                                  <p:childTnLst>
                                    <p:set>
                                      <p:cBhvr>
                                        <p:cTn id="51" dur="1" fill="hold">
                                          <p:stCondLst>
                                            <p:cond delay="0"/>
                                          </p:stCondLst>
                                        </p:cTn>
                                        <p:tgtEl>
                                          <p:spTgt spid="104"/>
                                        </p:tgtEl>
                                        <p:attrNameLst>
                                          <p:attrName>style.visibility</p:attrName>
                                        </p:attrNameLst>
                                      </p:cBhvr>
                                      <p:to>
                                        <p:strVal val="hidden"/>
                                      </p:to>
                                    </p:set>
                                  </p:childTnLst>
                                </p:cTn>
                              </p:par>
                            </p:childTnLst>
                          </p:cTn>
                        </p:par>
                        <p:par>
                          <p:cTn id="52" fill="hold">
                            <p:stCondLst>
                              <p:cond delay="4500"/>
                            </p:stCondLst>
                            <p:childTnLst>
                              <p:par>
                                <p:cTn id="53" presetID="1" presetClass="exit" presetSubtype="0" fill="hold" nodeType="afterEffect">
                                  <p:stCondLst>
                                    <p:cond delay="1000"/>
                                  </p:stCondLst>
                                  <p:childTnLst>
                                    <p:set>
                                      <p:cBhvr>
                                        <p:cTn id="54" dur="1" fill="hold">
                                          <p:stCondLst>
                                            <p:cond delay="0"/>
                                          </p:stCondLst>
                                        </p:cTn>
                                        <p:tgtEl>
                                          <p:spTgt spid="103"/>
                                        </p:tgtEl>
                                        <p:attrNameLst>
                                          <p:attrName>style.visibility</p:attrName>
                                        </p:attrNameLst>
                                      </p:cBhvr>
                                      <p:to>
                                        <p:strVal val="hidden"/>
                                      </p:to>
                                    </p:set>
                                  </p:childTnLst>
                                </p:cTn>
                              </p:par>
                            </p:childTnLst>
                          </p:cTn>
                        </p:par>
                        <p:par>
                          <p:cTn id="55" fill="hold">
                            <p:stCondLst>
                              <p:cond delay="5500"/>
                            </p:stCondLst>
                            <p:childTnLst>
                              <p:par>
                                <p:cTn id="56" presetID="1" presetClass="exit" presetSubtype="0" fill="hold" nodeType="afterEffect">
                                  <p:stCondLst>
                                    <p:cond delay="1000"/>
                                  </p:stCondLst>
                                  <p:childTnLst>
                                    <p:set>
                                      <p:cBhvr>
                                        <p:cTn id="57" dur="1" fill="hold">
                                          <p:stCondLst>
                                            <p:cond delay="0"/>
                                          </p:stCondLst>
                                        </p:cTn>
                                        <p:tgtEl>
                                          <p:spTgt spid="102"/>
                                        </p:tgtEl>
                                        <p:attrNameLst>
                                          <p:attrName>style.visibility</p:attrName>
                                        </p:attrNameLst>
                                      </p:cBhvr>
                                      <p:to>
                                        <p:strVal val="hidden"/>
                                      </p:to>
                                    </p:set>
                                  </p:childTnLst>
                                </p:cTn>
                              </p:par>
                            </p:childTnLst>
                          </p:cTn>
                        </p:par>
                        <p:par>
                          <p:cTn id="58" fill="hold">
                            <p:stCondLst>
                              <p:cond delay="6500"/>
                            </p:stCondLst>
                            <p:childTnLst>
                              <p:par>
                                <p:cTn id="59" presetID="1" presetClass="exit" presetSubtype="0" fill="hold" nodeType="afterEffect">
                                  <p:stCondLst>
                                    <p:cond delay="1000"/>
                                  </p:stCondLst>
                                  <p:childTnLst>
                                    <p:set>
                                      <p:cBhvr>
                                        <p:cTn id="60" dur="1" fill="hold">
                                          <p:stCondLst>
                                            <p:cond delay="0"/>
                                          </p:stCondLst>
                                        </p:cTn>
                                        <p:tgtEl>
                                          <p:spTgt spid="101"/>
                                        </p:tgtEl>
                                        <p:attrNameLst>
                                          <p:attrName>style.visibility</p:attrName>
                                        </p:attrNameLst>
                                      </p:cBhvr>
                                      <p:to>
                                        <p:strVal val="hidden"/>
                                      </p:to>
                                    </p:set>
                                  </p:childTnLst>
                                </p:cTn>
                              </p:par>
                            </p:childTnLst>
                          </p:cTn>
                        </p:par>
                        <p:par>
                          <p:cTn id="61" fill="hold">
                            <p:stCondLst>
                              <p:cond delay="7500"/>
                            </p:stCondLst>
                            <p:childTnLst>
                              <p:par>
                                <p:cTn id="62" presetID="1" presetClass="exit" presetSubtype="0" fill="hold" nodeType="afterEffect">
                                  <p:stCondLst>
                                    <p:cond delay="1000"/>
                                  </p:stCondLst>
                                  <p:childTnLst>
                                    <p:set>
                                      <p:cBhvr>
                                        <p:cTn id="63" dur="1" fill="hold">
                                          <p:stCondLst>
                                            <p:cond delay="0"/>
                                          </p:stCondLst>
                                        </p:cTn>
                                        <p:tgtEl>
                                          <p:spTgt spid="100"/>
                                        </p:tgtEl>
                                        <p:attrNameLst>
                                          <p:attrName>style.visibility</p:attrName>
                                        </p:attrNameLst>
                                      </p:cBhvr>
                                      <p:to>
                                        <p:strVal val="hidden"/>
                                      </p:to>
                                    </p:set>
                                  </p:childTnLst>
                                </p:cTn>
                              </p:par>
                            </p:childTnLst>
                          </p:cTn>
                        </p:par>
                        <p:par>
                          <p:cTn id="64" fill="hold">
                            <p:stCondLst>
                              <p:cond delay="8500"/>
                            </p:stCondLst>
                            <p:childTnLst>
                              <p:par>
                                <p:cTn id="65" presetID="1" presetClass="exit" presetSubtype="0" fill="hold" nodeType="afterEffect">
                                  <p:stCondLst>
                                    <p:cond delay="1000"/>
                                  </p:stCondLst>
                                  <p:childTnLst>
                                    <p:set>
                                      <p:cBhvr>
                                        <p:cTn id="66" dur="1" fill="hold">
                                          <p:stCondLst>
                                            <p:cond delay="0"/>
                                          </p:stCondLst>
                                        </p:cTn>
                                        <p:tgtEl>
                                          <p:spTgt spid="99"/>
                                        </p:tgtEl>
                                        <p:attrNameLst>
                                          <p:attrName>style.visibility</p:attrName>
                                        </p:attrNameLst>
                                      </p:cBhvr>
                                      <p:to>
                                        <p:strVal val="hidden"/>
                                      </p:to>
                                    </p:set>
                                  </p:childTnLst>
                                </p:cTn>
                              </p:par>
                            </p:childTnLst>
                          </p:cTn>
                        </p:par>
                        <p:par>
                          <p:cTn id="67" fill="hold">
                            <p:stCondLst>
                              <p:cond delay="9500"/>
                            </p:stCondLst>
                            <p:childTnLst>
                              <p:par>
                                <p:cTn id="68" presetID="1" presetClass="exit" presetSubtype="0" fill="hold" grpId="0" nodeType="afterEffect">
                                  <p:stCondLst>
                                    <p:cond delay="1000"/>
                                  </p:stCondLst>
                                  <p:childTnLst>
                                    <p:set>
                                      <p:cBhvr>
                                        <p:cTn id="69" dur="1" fill="hold">
                                          <p:stCondLst>
                                            <p:cond delay="0"/>
                                          </p:stCondLst>
                                        </p:cTn>
                                        <p:tgtEl>
                                          <p:spTgt spid="96"/>
                                        </p:tgtEl>
                                        <p:attrNameLst>
                                          <p:attrName>style.visibility</p:attrName>
                                        </p:attrNameLst>
                                      </p:cBhvr>
                                      <p:to>
                                        <p:strVal val="hidden"/>
                                      </p:to>
                                    </p:set>
                                  </p:childTnLst>
                                </p:cTn>
                              </p:par>
                            </p:childTnLst>
                          </p:cTn>
                        </p:par>
                        <p:par>
                          <p:cTn id="70" fill="hold">
                            <p:stCondLst>
                              <p:cond delay="10500"/>
                            </p:stCondLst>
                            <p:childTnLst>
                              <p:par>
                                <p:cTn id="71" presetID="1" presetClass="exit" presetSubtype="0" fill="hold" grpId="0" nodeType="afterEffect">
                                  <p:stCondLst>
                                    <p:cond delay="1000"/>
                                  </p:stCondLst>
                                  <p:childTnLst>
                                    <p:set>
                                      <p:cBhvr>
                                        <p:cTn id="72" dur="1" fill="hold">
                                          <p:stCondLst>
                                            <p:cond delay="0"/>
                                          </p:stCondLst>
                                        </p:cTn>
                                        <p:tgtEl>
                                          <p:spTgt spid="95"/>
                                        </p:tgtEl>
                                        <p:attrNameLst>
                                          <p:attrName>style.visibility</p:attrName>
                                        </p:attrNameLst>
                                      </p:cBhvr>
                                      <p:to>
                                        <p:strVal val="hidden"/>
                                      </p:to>
                                    </p:set>
                                  </p:childTnLst>
                                </p:cTn>
                              </p:par>
                            </p:childTnLst>
                          </p:cTn>
                        </p:par>
                        <p:par>
                          <p:cTn id="73" fill="hold">
                            <p:stCondLst>
                              <p:cond delay="11500"/>
                            </p:stCondLst>
                            <p:childTnLst>
                              <p:par>
                                <p:cTn id="74" presetID="1" presetClass="exit" presetSubtype="0" fill="hold" grpId="0" nodeType="afterEffect">
                                  <p:stCondLst>
                                    <p:cond delay="1000"/>
                                  </p:stCondLst>
                                  <p:childTnLst>
                                    <p:set>
                                      <p:cBhvr>
                                        <p:cTn id="75" dur="1" fill="hold">
                                          <p:stCondLst>
                                            <p:cond delay="0"/>
                                          </p:stCondLst>
                                        </p:cTn>
                                        <p:tgtEl>
                                          <p:spTgt spid="94"/>
                                        </p:tgtEl>
                                        <p:attrNameLst>
                                          <p:attrName>style.visibility</p:attrName>
                                        </p:attrNameLst>
                                      </p:cBhvr>
                                      <p:to>
                                        <p:strVal val="hidden"/>
                                      </p:to>
                                    </p:set>
                                  </p:childTnLst>
                                </p:cTn>
                              </p:par>
                            </p:childTnLst>
                          </p:cTn>
                        </p:par>
                        <p:par>
                          <p:cTn id="76" fill="hold">
                            <p:stCondLst>
                              <p:cond delay="12500"/>
                            </p:stCondLst>
                            <p:childTnLst>
                              <p:par>
                                <p:cTn id="77" presetID="1" presetClass="exit" presetSubtype="0" fill="hold" grpId="0" nodeType="afterEffect">
                                  <p:stCondLst>
                                    <p:cond delay="1000"/>
                                  </p:stCondLst>
                                  <p:childTnLst>
                                    <p:set>
                                      <p:cBhvr>
                                        <p:cTn id="78" dur="1" fill="hold">
                                          <p:stCondLst>
                                            <p:cond delay="0"/>
                                          </p:stCondLst>
                                        </p:cTn>
                                        <p:tgtEl>
                                          <p:spTgt spid="93"/>
                                        </p:tgtEl>
                                        <p:attrNameLst>
                                          <p:attrName>style.visibility</p:attrName>
                                        </p:attrNameLst>
                                      </p:cBhvr>
                                      <p:to>
                                        <p:strVal val="hidden"/>
                                      </p:to>
                                    </p:set>
                                  </p:childTnLst>
                                </p:cTn>
                              </p:par>
                            </p:childTnLst>
                          </p:cTn>
                        </p:par>
                        <p:par>
                          <p:cTn id="79" fill="hold">
                            <p:stCondLst>
                              <p:cond delay="13500"/>
                            </p:stCondLst>
                            <p:childTnLst>
                              <p:par>
                                <p:cTn id="80" presetID="1" presetClass="exit" presetSubtype="0" fill="hold" grpId="0" nodeType="afterEffect">
                                  <p:stCondLst>
                                    <p:cond delay="1000"/>
                                  </p:stCondLst>
                                  <p:childTnLst>
                                    <p:set>
                                      <p:cBhvr>
                                        <p:cTn id="81" dur="1" fill="hold">
                                          <p:stCondLst>
                                            <p:cond delay="0"/>
                                          </p:stCondLst>
                                        </p:cTn>
                                        <p:tgtEl>
                                          <p:spTgt spid="92"/>
                                        </p:tgtEl>
                                        <p:attrNameLst>
                                          <p:attrName>style.visibility</p:attrName>
                                        </p:attrNameLst>
                                      </p:cBhvr>
                                      <p:to>
                                        <p:strVal val="hidden"/>
                                      </p:to>
                                    </p:set>
                                  </p:childTnLst>
                                </p:cTn>
                              </p:par>
                            </p:childTnLst>
                          </p:cTn>
                        </p:par>
                        <p:par>
                          <p:cTn id="82" fill="hold">
                            <p:stCondLst>
                              <p:cond delay="14500"/>
                            </p:stCondLst>
                            <p:childTnLst>
                              <p:par>
                                <p:cTn id="83" presetID="1" presetClass="exit" presetSubtype="0" fill="hold" grpId="0" nodeType="afterEffect">
                                  <p:stCondLst>
                                    <p:cond delay="1000"/>
                                  </p:stCondLst>
                                  <p:childTnLst>
                                    <p:set>
                                      <p:cBhvr>
                                        <p:cTn id="84" dur="1" fill="hold">
                                          <p:stCondLst>
                                            <p:cond delay="0"/>
                                          </p:stCondLst>
                                        </p:cTn>
                                        <p:tgtEl>
                                          <p:spTgt spid="91"/>
                                        </p:tgtEl>
                                        <p:attrNameLst>
                                          <p:attrName>style.visibility</p:attrName>
                                        </p:attrNameLst>
                                      </p:cBhvr>
                                      <p:to>
                                        <p:strVal val="hidden"/>
                                      </p:to>
                                    </p:set>
                                  </p:childTnLst>
                                </p:cTn>
                              </p:par>
                            </p:childTnLst>
                          </p:cTn>
                        </p:par>
                        <p:par>
                          <p:cTn id="85" fill="hold">
                            <p:stCondLst>
                              <p:cond delay="15500"/>
                            </p:stCondLst>
                            <p:childTnLst>
                              <p:par>
                                <p:cTn id="86" presetID="1" presetClass="exit" presetSubtype="0" fill="hold" grpId="0" nodeType="afterEffect">
                                  <p:stCondLst>
                                    <p:cond delay="1000"/>
                                  </p:stCondLst>
                                  <p:childTnLst>
                                    <p:set>
                                      <p:cBhvr>
                                        <p:cTn id="87" dur="1" fill="hold">
                                          <p:stCondLst>
                                            <p:cond delay="0"/>
                                          </p:stCondLst>
                                        </p:cTn>
                                        <p:tgtEl>
                                          <p:spTgt spid="90"/>
                                        </p:tgtEl>
                                        <p:attrNameLst>
                                          <p:attrName>style.visibility</p:attrName>
                                        </p:attrNameLst>
                                      </p:cBhvr>
                                      <p:to>
                                        <p:strVal val="hidden"/>
                                      </p:to>
                                    </p:set>
                                  </p:childTnLst>
                                </p:cTn>
                              </p:par>
                            </p:childTnLst>
                          </p:cTn>
                        </p:par>
                        <p:par>
                          <p:cTn id="88" fill="hold">
                            <p:stCondLst>
                              <p:cond delay="16500"/>
                            </p:stCondLst>
                            <p:childTnLst>
                              <p:par>
                                <p:cTn id="89" presetID="1" presetClass="exit" presetSubtype="0" fill="hold" grpId="0" nodeType="afterEffect">
                                  <p:stCondLst>
                                    <p:cond delay="1000"/>
                                  </p:stCondLst>
                                  <p:childTnLst>
                                    <p:set>
                                      <p:cBhvr>
                                        <p:cTn id="90" dur="1" fill="hold">
                                          <p:stCondLst>
                                            <p:cond delay="0"/>
                                          </p:stCondLst>
                                        </p:cTn>
                                        <p:tgtEl>
                                          <p:spTgt spid="89"/>
                                        </p:tgtEl>
                                        <p:attrNameLst>
                                          <p:attrName>style.visibility</p:attrName>
                                        </p:attrNameLst>
                                      </p:cBhvr>
                                      <p:to>
                                        <p:strVal val="hidden"/>
                                      </p:to>
                                    </p:set>
                                  </p:childTnLst>
                                </p:cTn>
                              </p:par>
                            </p:childTnLst>
                          </p:cTn>
                        </p:par>
                        <p:par>
                          <p:cTn id="91" fill="hold">
                            <p:stCondLst>
                              <p:cond delay="17500"/>
                            </p:stCondLst>
                            <p:childTnLst>
                              <p:par>
                                <p:cTn id="92" presetID="1" presetClass="exit" presetSubtype="0" fill="hold" grpId="0" nodeType="afterEffect">
                                  <p:stCondLst>
                                    <p:cond delay="1000"/>
                                  </p:stCondLst>
                                  <p:childTnLst>
                                    <p:set>
                                      <p:cBhvr>
                                        <p:cTn id="93" dur="1" fill="hold">
                                          <p:stCondLst>
                                            <p:cond delay="0"/>
                                          </p:stCondLst>
                                        </p:cTn>
                                        <p:tgtEl>
                                          <p:spTgt spid="88"/>
                                        </p:tgtEl>
                                        <p:attrNameLst>
                                          <p:attrName>style.visibility</p:attrName>
                                        </p:attrNameLst>
                                      </p:cBhvr>
                                      <p:to>
                                        <p:strVal val="hidden"/>
                                      </p:to>
                                    </p:set>
                                  </p:childTnLst>
                                </p:cTn>
                              </p:par>
                            </p:childTnLst>
                          </p:cTn>
                        </p:par>
                        <p:par>
                          <p:cTn id="94" fill="hold">
                            <p:stCondLst>
                              <p:cond delay="18500"/>
                            </p:stCondLst>
                            <p:childTnLst>
                              <p:par>
                                <p:cTn id="95" presetID="1" presetClass="exit" presetSubtype="0" fill="hold" grpId="0" nodeType="afterEffect">
                                  <p:stCondLst>
                                    <p:cond delay="1000"/>
                                  </p:stCondLst>
                                  <p:childTnLst>
                                    <p:set>
                                      <p:cBhvr>
                                        <p:cTn id="96" dur="1" fill="hold">
                                          <p:stCondLst>
                                            <p:cond delay="0"/>
                                          </p:stCondLst>
                                        </p:cTn>
                                        <p:tgtEl>
                                          <p:spTgt spid="87"/>
                                        </p:tgtEl>
                                        <p:attrNameLst>
                                          <p:attrName>style.visibility</p:attrName>
                                        </p:attrNameLst>
                                      </p:cBhvr>
                                      <p:to>
                                        <p:strVal val="hidden"/>
                                      </p:to>
                                    </p:set>
                                  </p:childTnLst>
                                </p:cTn>
                              </p:par>
                              <p:par>
                                <p:cTn id="97" presetID="1" presetClass="entr" presetSubtype="0" fill="hold" grpId="1" nodeType="withEffect">
                                  <p:stCondLst>
                                    <p:cond delay="0"/>
                                  </p:stCondLst>
                                  <p:childTnLst>
                                    <p:set>
                                      <p:cBhvr>
                                        <p:cTn id="98" dur="1" fill="hold">
                                          <p:stCondLst>
                                            <p:cond delay="0"/>
                                          </p:stCondLst>
                                        </p:cTn>
                                        <p:tgtEl>
                                          <p:spTgt spid="86"/>
                                        </p:tgtEl>
                                        <p:attrNameLst>
                                          <p:attrName>style.visibility</p:attrName>
                                        </p:attrNameLst>
                                      </p:cBhvr>
                                      <p:to>
                                        <p:strVal val="visible"/>
                                      </p:to>
                                    </p:set>
                                  </p:childTnLst>
                                </p:cTn>
                              </p:par>
                            </p:childTnLst>
                          </p:cTn>
                        </p:par>
                        <p:par>
                          <p:cTn id="99" fill="hold">
                            <p:stCondLst>
                              <p:cond delay="19500"/>
                            </p:stCondLst>
                            <p:childTnLst>
                              <p:par>
                                <p:cTn id="100" presetID="10" presetClass="entr" presetSubtype="0" fill="hold" grpId="1" nodeType="afterEffect">
                                  <p:stCondLst>
                                    <p:cond delay="1000"/>
                                  </p:stCondLst>
                                  <p:childTnLst>
                                    <p:set>
                                      <p:cBhvr>
                                        <p:cTn id="101" dur="1" fill="hold">
                                          <p:stCondLst>
                                            <p:cond delay="0"/>
                                          </p:stCondLst>
                                        </p:cTn>
                                        <p:tgtEl>
                                          <p:spTgt spid="108"/>
                                        </p:tgtEl>
                                        <p:attrNameLst>
                                          <p:attrName>style.visibility</p:attrName>
                                        </p:attrNameLst>
                                      </p:cBhvr>
                                      <p:to>
                                        <p:strVal val="visible"/>
                                      </p:to>
                                    </p:set>
                                    <p:animEffect transition="in" filter="fade">
                                      <p:cBhvr>
                                        <p:cTn id="102" dur="500"/>
                                        <p:tgtEl>
                                          <p:spTgt spid="108"/>
                                        </p:tgtEl>
                                      </p:cBhvr>
                                    </p:animEffect>
                                  </p:childTnLst>
                                </p:cTn>
                              </p:par>
                            </p:childTnLst>
                          </p:cTn>
                        </p:par>
                        <p:par>
                          <p:cTn id="103" fill="hold">
                            <p:stCondLst>
                              <p:cond delay="21000"/>
                            </p:stCondLst>
                            <p:childTnLst>
                              <p:par>
                                <p:cTn id="104" presetID="10" presetClass="entr" presetSubtype="0" fill="hold" grpId="1" nodeType="afterEffect">
                                  <p:stCondLst>
                                    <p:cond delay="0"/>
                                  </p:stCondLst>
                                  <p:childTnLst>
                                    <p:set>
                                      <p:cBhvr>
                                        <p:cTn id="105" dur="1" fill="hold">
                                          <p:stCondLst>
                                            <p:cond delay="0"/>
                                          </p:stCondLst>
                                        </p:cTn>
                                        <p:tgtEl>
                                          <p:spTgt spid="97"/>
                                        </p:tgtEl>
                                        <p:attrNameLst>
                                          <p:attrName>style.visibility</p:attrName>
                                        </p:attrNameLst>
                                      </p:cBhvr>
                                      <p:to>
                                        <p:strVal val="visible"/>
                                      </p:to>
                                    </p:set>
                                    <p:animEffect transition="in" filter="fade">
                                      <p:cBhvr>
                                        <p:cTn id="106" dur="500"/>
                                        <p:tgtEl>
                                          <p:spTgt spid="97"/>
                                        </p:tgtEl>
                                      </p:cBhvr>
                                    </p:animEffect>
                                  </p:childTnLst>
                                </p:cTn>
                              </p:par>
                              <p:par>
                                <p:cTn id="107" presetID="1" presetClass="entr" presetSubtype="0" fill="hold" grpId="1" nodeType="withEffect">
                                  <p:stCondLst>
                                    <p:cond delay="0"/>
                                  </p:stCondLst>
                                  <p:childTnLst>
                                    <p:set>
                                      <p:cBhvr>
                                        <p:cTn id="108" dur="1" fill="hold">
                                          <p:stCondLst>
                                            <p:cond delay="0"/>
                                          </p:stCondLst>
                                        </p:cTn>
                                        <p:tgtEl>
                                          <p:spTgt spid="104"/>
                                        </p:tgtEl>
                                        <p:attrNameLst>
                                          <p:attrName>style.visibility</p:attrName>
                                        </p:attrNameLst>
                                      </p:cBhvr>
                                      <p:to>
                                        <p:strVal val="visible"/>
                                      </p:to>
                                    </p:set>
                                  </p:childTnLst>
                                </p:cTn>
                              </p:par>
                              <p:par>
                                <p:cTn id="109" presetID="1" presetClass="entr" presetSubtype="0" fill="hold" grpId="1" nodeType="withEffect">
                                  <p:stCondLst>
                                    <p:cond delay="0"/>
                                  </p:stCondLst>
                                  <p:childTnLst>
                                    <p:set>
                                      <p:cBhvr>
                                        <p:cTn id="110" dur="1" fill="hold">
                                          <p:stCondLst>
                                            <p:cond delay="0"/>
                                          </p:stCondLst>
                                        </p:cTn>
                                        <p:tgtEl>
                                          <p:spTgt spid="100"/>
                                        </p:tgtEl>
                                        <p:attrNameLst>
                                          <p:attrName>style.visibility</p:attrName>
                                        </p:attrNameLst>
                                      </p:cBhvr>
                                      <p:to>
                                        <p:strVal val="visible"/>
                                      </p:to>
                                    </p:set>
                                  </p:childTnLst>
                                </p:cTn>
                              </p:par>
                              <p:par>
                                <p:cTn id="111" presetID="1" presetClass="entr" presetSubtype="0" fill="hold" grpId="1" nodeType="withEffect">
                                  <p:stCondLst>
                                    <p:cond delay="0"/>
                                  </p:stCondLst>
                                  <p:childTnLst>
                                    <p:set>
                                      <p:cBhvr>
                                        <p:cTn id="112" dur="1" fill="hold">
                                          <p:stCondLst>
                                            <p:cond delay="0"/>
                                          </p:stCondLst>
                                        </p:cTn>
                                        <p:tgtEl>
                                          <p:spTgt spid="101"/>
                                        </p:tgtEl>
                                        <p:attrNameLst>
                                          <p:attrName>style.visibility</p:attrName>
                                        </p:attrNameLst>
                                      </p:cBhvr>
                                      <p:to>
                                        <p:strVal val="visible"/>
                                      </p:to>
                                    </p:set>
                                  </p:childTnLst>
                                </p:cTn>
                              </p:par>
                              <p:par>
                                <p:cTn id="113" presetID="1" presetClass="entr" presetSubtype="0" fill="hold" grpId="1" nodeType="withEffect">
                                  <p:stCondLst>
                                    <p:cond delay="0"/>
                                  </p:stCondLst>
                                  <p:childTnLst>
                                    <p:set>
                                      <p:cBhvr>
                                        <p:cTn id="114" dur="1" fill="hold">
                                          <p:stCondLst>
                                            <p:cond delay="0"/>
                                          </p:stCondLst>
                                        </p:cTn>
                                        <p:tgtEl>
                                          <p:spTgt spid="105"/>
                                        </p:tgtEl>
                                        <p:attrNameLst>
                                          <p:attrName>style.visibility</p:attrName>
                                        </p:attrNameLst>
                                      </p:cBhvr>
                                      <p:to>
                                        <p:strVal val="visible"/>
                                      </p:to>
                                    </p:set>
                                  </p:childTnLst>
                                </p:cTn>
                              </p:par>
                              <p:par>
                                <p:cTn id="115" presetID="1" presetClass="entr" presetSubtype="0" fill="hold" grpId="1" nodeType="withEffect">
                                  <p:stCondLst>
                                    <p:cond delay="0"/>
                                  </p:stCondLst>
                                  <p:childTnLst>
                                    <p:set>
                                      <p:cBhvr>
                                        <p:cTn id="116" dur="1" fill="hold">
                                          <p:stCondLst>
                                            <p:cond delay="0"/>
                                          </p:stCondLst>
                                        </p:cTn>
                                        <p:tgtEl>
                                          <p:spTgt spid="99"/>
                                        </p:tgtEl>
                                        <p:attrNameLst>
                                          <p:attrName>style.visibility</p:attrName>
                                        </p:attrNameLst>
                                      </p:cBhvr>
                                      <p:to>
                                        <p:strVal val="visible"/>
                                      </p:to>
                                    </p:set>
                                  </p:childTnLst>
                                </p:cTn>
                              </p:par>
                              <p:par>
                                <p:cTn id="117" presetID="1" presetClass="entr" presetSubtype="0" fill="hold" grpId="1" nodeType="withEffect">
                                  <p:stCondLst>
                                    <p:cond delay="0"/>
                                  </p:stCondLst>
                                  <p:childTnLst>
                                    <p:set>
                                      <p:cBhvr>
                                        <p:cTn id="118" dur="1" fill="hold">
                                          <p:stCondLst>
                                            <p:cond delay="0"/>
                                          </p:stCondLst>
                                        </p:cTn>
                                        <p:tgtEl>
                                          <p:spTgt spid="102"/>
                                        </p:tgtEl>
                                        <p:attrNameLst>
                                          <p:attrName>style.visibility</p:attrName>
                                        </p:attrNameLst>
                                      </p:cBhvr>
                                      <p:to>
                                        <p:strVal val="visible"/>
                                      </p:to>
                                    </p:set>
                                  </p:childTnLst>
                                </p:cTn>
                              </p:par>
                              <p:par>
                                <p:cTn id="119" presetID="1" presetClass="entr" presetSubtype="0" fill="hold" grpId="1" nodeType="withEffect">
                                  <p:stCondLst>
                                    <p:cond delay="0"/>
                                  </p:stCondLst>
                                  <p:childTnLst>
                                    <p:set>
                                      <p:cBhvr>
                                        <p:cTn id="120" dur="1" fill="hold">
                                          <p:stCondLst>
                                            <p:cond delay="0"/>
                                          </p:stCondLst>
                                        </p:cTn>
                                        <p:tgtEl>
                                          <p:spTgt spid="103"/>
                                        </p:tgtEl>
                                        <p:attrNameLst>
                                          <p:attrName>style.visibility</p:attrName>
                                        </p:attrNameLst>
                                      </p:cBhvr>
                                      <p:to>
                                        <p:strVal val="visible"/>
                                      </p:to>
                                    </p:set>
                                  </p:childTnLst>
                                </p:cTn>
                              </p:par>
                              <p:par>
                                <p:cTn id="121" presetID="1" presetClass="entr" presetSubtype="0" fill="hold" grpId="1" nodeType="withEffect">
                                  <p:stCondLst>
                                    <p:cond delay="0"/>
                                  </p:stCondLst>
                                  <p:childTnLst>
                                    <p:set>
                                      <p:cBhvr>
                                        <p:cTn id="122" dur="1" fill="hold">
                                          <p:stCondLst>
                                            <p:cond delay="0"/>
                                          </p:stCondLst>
                                        </p:cTn>
                                        <p:tgtEl>
                                          <p:spTgt spid="106"/>
                                        </p:tgtEl>
                                        <p:attrNameLst>
                                          <p:attrName>style.visibility</p:attrName>
                                        </p:attrNameLst>
                                      </p:cBhvr>
                                      <p:to>
                                        <p:strVal val="visible"/>
                                      </p:to>
                                    </p:set>
                                  </p:childTnLst>
                                </p:cTn>
                              </p:par>
                              <p:par>
                                <p:cTn id="123" presetID="1" presetClass="entr" presetSubtype="0" fill="hold" grpId="1" nodeType="withEffect">
                                  <p:stCondLst>
                                    <p:cond delay="0"/>
                                  </p:stCondLst>
                                  <p:childTnLst>
                                    <p:set>
                                      <p:cBhvr>
                                        <p:cTn id="124" dur="1" fill="hold">
                                          <p:stCondLst>
                                            <p:cond delay="0"/>
                                          </p:stCondLst>
                                        </p:cTn>
                                        <p:tgtEl>
                                          <p:spTgt spid="107"/>
                                        </p:tgtEl>
                                        <p:attrNameLst>
                                          <p:attrName>style.visibility</p:attrName>
                                        </p:attrNameLst>
                                      </p:cBhvr>
                                      <p:to>
                                        <p:strVal val="visible"/>
                                      </p:to>
                                    </p:set>
                                  </p:childTnLst>
                                </p:cTn>
                              </p:par>
                              <p:par>
                                <p:cTn id="125" presetID="1" presetClass="entr" presetSubtype="0" fill="hold" grpId="1" nodeType="withEffect">
                                  <p:stCondLst>
                                    <p:cond delay="0"/>
                                  </p:stCondLst>
                                  <p:childTnLst>
                                    <p:set>
                                      <p:cBhvr>
                                        <p:cTn id="126" dur="1" fill="hold">
                                          <p:stCondLst>
                                            <p:cond delay="0"/>
                                          </p:stCondLst>
                                        </p:cTn>
                                        <p:tgtEl>
                                          <p:spTgt spid="96"/>
                                        </p:tgtEl>
                                        <p:attrNameLst>
                                          <p:attrName>style.visibility</p:attrName>
                                        </p:attrNameLst>
                                      </p:cBhvr>
                                      <p:to>
                                        <p:strVal val="visible"/>
                                      </p:to>
                                    </p:set>
                                  </p:childTnLst>
                                </p:cTn>
                              </p:par>
                              <p:par>
                                <p:cTn id="127" presetID="1" presetClass="entr" presetSubtype="0" fill="hold" grpId="1" nodeType="withEffect">
                                  <p:stCondLst>
                                    <p:cond delay="0"/>
                                  </p:stCondLst>
                                  <p:childTnLst>
                                    <p:set>
                                      <p:cBhvr>
                                        <p:cTn id="128" dur="1" fill="hold">
                                          <p:stCondLst>
                                            <p:cond delay="0"/>
                                          </p:stCondLst>
                                        </p:cTn>
                                        <p:tgtEl>
                                          <p:spTgt spid="87"/>
                                        </p:tgtEl>
                                        <p:attrNameLst>
                                          <p:attrName>style.visibility</p:attrName>
                                        </p:attrNameLst>
                                      </p:cBhvr>
                                      <p:to>
                                        <p:strVal val="visible"/>
                                      </p:to>
                                    </p:set>
                                  </p:childTnLst>
                                </p:cTn>
                              </p:par>
                              <p:par>
                                <p:cTn id="129" presetID="1" presetClass="entr" presetSubtype="0" fill="hold" grpId="1" nodeType="withEffect">
                                  <p:stCondLst>
                                    <p:cond delay="0"/>
                                  </p:stCondLst>
                                  <p:childTnLst>
                                    <p:set>
                                      <p:cBhvr>
                                        <p:cTn id="130" dur="1" fill="hold">
                                          <p:stCondLst>
                                            <p:cond delay="0"/>
                                          </p:stCondLst>
                                        </p:cTn>
                                        <p:tgtEl>
                                          <p:spTgt spid="88"/>
                                        </p:tgtEl>
                                        <p:attrNameLst>
                                          <p:attrName>style.visibility</p:attrName>
                                        </p:attrNameLst>
                                      </p:cBhvr>
                                      <p:to>
                                        <p:strVal val="visible"/>
                                      </p:to>
                                    </p:set>
                                  </p:childTnLst>
                                </p:cTn>
                              </p:par>
                              <p:par>
                                <p:cTn id="131" presetID="1" presetClass="entr" presetSubtype="0" fill="hold" grpId="1" nodeType="withEffect">
                                  <p:stCondLst>
                                    <p:cond delay="0"/>
                                  </p:stCondLst>
                                  <p:childTnLst>
                                    <p:set>
                                      <p:cBhvr>
                                        <p:cTn id="132" dur="1" fill="hold">
                                          <p:stCondLst>
                                            <p:cond delay="0"/>
                                          </p:stCondLst>
                                        </p:cTn>
                                        <p:tgtEl>
                                          <p:spTgt spid="89"/>
                                        </p:tgtEl>
                                        <p:attrNameLst>
                                          <p:attrName>style.visibility</p:attrName>
                                        </p:attrNameLst>
                                      </p:cBhvr>
                                      <p:to>
                                        <p:strVal val="visible"/>
                                      </p:to>
                                    </p:set>
                                  </p:childTnLst>
                                </p:cTn>
                              </p:par>
                              <p:par>
                                <p:cTn id="133" presetID="1" presetClass="entr" presetSubtype="0" fill="hold" grpId="1" nodeType="withEffect">
                                  <p:stCondLst>
                                    <p:cond delay="0"/>
                                  </p:stCondLst>
                                  <p:childTnLst>
                                    <p:set>
                                      <p:cBhvr>
                                        <p:cTn id="134" dur="1" fill="hold">
                                          <p:stCondLst>
                                            <p:cond delay="0"/>
                                          </p:stCondLst>
                                        </p:cTn>
                                        <p:tgtEl>
                                          <p:spTgt spid="90"/>
                                        </p:tgtEl>
                                        <p:attrNameLst>
                                          <p:attrName>style.visibility</p:attrName>
                                        </p:attrNameLst>
                                      </p:cBhvr>
                                      <p:to>
                                        <p:strVal val="visible"/>
                                      </p:to>
                                    </p:set>
                                  </p:childTnLst>
                                </p:cTn>
                              </p:par>
                              <p:par>
                                <p:cTn id="135" presetID="1" presetClass="entr" presetSubtype="0" fill="hold" grpId="1" nodeType="withEffect">
                                  <p:stCondLst>
                                    <p:cond delay="0"/>
                                  </p:stCondLst>
                                  <p:childTnLst>
                                    <p:set>
                                      <p:cBhvr>
                                        <p:cTn id="136" dur="1" fill="hold">
                                          <p:stCondLst>
                                            <p:cond delay="0"/>
                                          </p:stCondLst>
                                        </p:cTn>
                                        <p:tgtEl>
                                          <p:spTgt spid="91"/>
                                        </p:tgtEl>
                                        <p:attrNameLst>
                                          <p:attrName>style.visibility</p:attrName>
                                        </p:attrNameLst>
                                      </p:cBhvr>
                                      <p:to>
                                        <p:strVal val="visible"/>
                                      </p:to>
                                    </p:set>
                                  </p:childTnLst>
                                </p:cTn>
                              </p:par>
                              <p:par>
                                <p:cTn id="137" presetID="1" presetClass="entr" presetSubtype="0" fill="hold" grpId="1" nodeType="withEffect">
                                  <p:stCondLst>
                                    <p:cond delay="0"/>
                                  </p:stCondLst>
                                  <p:childTnLst>
                                    <p:set>
                                      <p:cBhvr>
                                        <p:cTn id="138" dur="1" fill="hold">
                                          <p:stCondLst>
                                            <p:cond delay="0"/>
                                          </p:stCondLst>
                                        </p:cTn>
                                        <p:tgtEl>
                                          <p:spTgt spid="92"/>
                                        </p:tgtEl>
                                        <p:attrNameLst>
                                          <p:attrName>style.visibility</p:attrName>
                                        </p:attrNameLst>
                                      </p:cBhvr>
                                      <p:to>
                                        <p:strVal val="visible"/>
                                      </p:to>
                                    </p:set>
                                  </p:childTnLst>
                                </p:cTn>
                              </p:par>
                              <p:par>
                                <p:cTn id="139" presetID="1" presetClass="entr" presetSubtype="0" fill="hold" grpId="1" nodeType="withEffect">
                                  <p:stCondLst>
                                    <p:cond delay="0"/>
                                  </p:stCondLst>
                                  <p:childTnLst>
                                    <p:set>
                                      <p:cBhvr>
                                        <p:cTn id="140" dur="1" fill="hold">
                                          <p:stCondLst>
                                            <p:cond delay="0"/>
                                          </p:stCondLst>
                                        </p:cTn>
                                        <p:tgtEl>
                                          <p:spTgt spid="93"/>
                                        </p:tgtEl>
                                        <p:attrNameLst>
                                          <p:attrName>style.visibility</p:attrName>
                                        </p:attrNameLst>
                                      </p:cBhvr>
                                      <p:to>
                                        <p:strVal val="visible"/>
                                      </p:to>
                                    </p:set>
                                  </p:childTnLst>
                                </p:cTn>
                              </p:par>
                              <p:par>
                                <p:cTn id="141" presetID="1" presetClass="entr" presetSubtype="0" fill="hold" grpId="1" nodeType="withEffect">
                                  <p:stCondLst>
                                    <p:cond delay="0"/>
                                  </p:stCondLst>
                                  <p:childTnLst>
                                    <p:set>
                                      <p:cBhvr>
                                        <p:cTn id="142" dur="1" fill="hold">
                                          <p:stCondLst>
                                            <p:cond delay="0"/>
                                          </p:stCondLst>
                                        </p:cTn>
                                        <p:tgtEl>
                                          <p:spTgt spid="94"/>
                                        </p:tgtEl>
                                        <p:attrNameLst>
                                          <p:attrName>style.visibility</p:attrName>
                                        </p:attrNameLst>
                                      </p:cBhvr>
                                      <p:to>
                                        <p:strVal val="visible"/>
                                      </p:to>
                                    </p:set>
                                  </p:childTnLst>
                                </p:cTn>
                              </p:par>
                              <p:par>
                                <p:cTn id="143" presetID="1" presetClass="entr" presetSubtype="0" fill="hold" grpId="1" nodeType="withEffect">
                                  <p:stCondLst>
                                    <p:cond delay="0"/>
                                  </p:stCondLst>
                                  <p:childTnLst>
                                    <p:set>
                                      <p:cBhvr>
                                        <p:cTn id="144" dur="1" fill="hold">
                                          <p:stCondLst>
                                            <p:cond delay="0"/>
                                          </p:stCondLst>
                                        </p:cTn>
                                        <p:tgtEl>
                                          <p:spTgt spid="95"/>
                                        </p:tgtEl>
                                        <p:attrNameLst>
                                          <p:attrName>style.visibility</p:attrName>
                                        </p:attrNameLst>
                                      </p:cBhvr>
                                      <p:to>
                                        <p:strVal val="visible"/>
                                      </p:to>
                                    </p:set>
                                  </p:childTnLst>
                                </p:cTn>
                              </p:par>
                              <p:par>
                                <p:cTn id="145" presetID="10" presetClass="entr" presetSubtype="0" fill="hold" grpId="1" nodeType="withEffect">
                                  <p:stCondLst>
                                    <p:cond delay="0"/>
                                  </p:stCondLst>
                                  <p:childTnLst>
                                    <p:set>
                                      <p:cBhvr>
                                        <p:cTn id="146" dur="1" fill="hold">
                                          <p:stCondLst>
                                            <p:cond delay="0"/>
                                          </p:stCondLst>
                                        </p:cTn>
                                        <p:tgtEl>
                                          <p:spTgt spid="109"/>
                                        </p:tgtEl>
                                        <p:attrNameLst>
                                          <p:attrName>style.visibility</p:attrName>
                                        </p:attrNameLst>
                                      </p:cBhvr>
                                      <p:to>
                                        <p:strVal val="visible"/>
                                      </p:to>
                                    </p:set>
                                    <p:animEffect transition="in" filter="fade">
                                      <p:cBhvr>
                                        <p:cTn id="147" dur="500"/>
                                        <p:tgtEl>
                                          <p:spTgt spid="109"/>
                                        </p:tgtEl>
                                      </p:cBhvr>
                                    </p:animEffect>
                                  </p:childTnLst>
                                </p:cTn>
                              </p:par>
                              <p:par>
                                <p:cTn id="148" presetID="10" presetClass="exit" presetSubtype="0" fill="hold" grpId="3" nodeType="withEffect">
                                  <p:stCondLst>
                                    <p:cond delay="0"/>
                                  </p:stCondLst>
                                  <p:childTnLst>
                                    <p:animEffect transition="out" filter="fade">
                                      <p:cBhvr>
                                        <p:cTn id="149" dur="500"/>
                                        <p:tgtEl>
                                          <p:spTgt spid="98"/>
                                        </p:tgtEl>
                                      </p:cBhvr>
                                    </p:animEffect>
                                    <p:set>
                                      <p:cBhvr>
                                        <p:cTn id="150" dur="1" fill="hold">
                                          <p:stCondLst>
                                            <p:cond delay="499"/>
                                          </p:stCondLst>
                                        </p:cTn>
                                        <p:tgtEl>
                                          <p:spTgt spid="98"/>
                                        </p:tgtEl>
                                        <p:attrNameLst>
                                          <p:attrName>style.visibility</p:attrName>
                                        </p:attrNameLst>
                                      </p:cBhvr>
                                      <p:to>
                                        <p:strVal val="hidden"/>
                                      </p:to>
                                    </p:set>
                                  </p:childTnLst>
                                </p:cTn>
                              </p:par>
                              <p:par>
                                <p:cTn id="151" presetID="10" presetClass="exit" presetSubtype="0" fill="hold" grpId="2" nodeType="withEffect">
                                  <p:stCondLst>
                                    <p:cond delay="0"/>
                                  </p:stCondLst>
                                  <p:childTnLst>
                                    <p:animEffect transition="out" filter="fade">
                                      <p:cBhvr>
                                        <p:cTn id="152" dur="500"/>
                                        <p:tgtEl>
                                          <p:spTgt spid="110"/>
                                        </p:tgtEl>
                                      </p:cBhvr>
                                    </p:animEffect>
                                    <p:set>
                                      <p:cBhvr>
                                        <p:cTn id="153" dur="1" fill="hold">
                                          <p:stCondLst>
                                            <p:cond delay="499"/>
                                          </p:stCondLst>
                                        </p:cTn>
                                        <p:tgtEl>
                                          <p:spTgt spid="110"/>
                                        </p:tgtEl>
                                        <p:attrNameLst>
                                          <p:attrName>style.visibility</p:attrName>
                                        </p:attrNameLst>
                                      </p:cBhvr>
                                      <p:to>
                                        <p:strVal val="hidden"/>
                                      </p:to>
                                    </p:set>
                                  </p:childTnLst>
                                </p:cTn>
                              </p:par>
                            </p:childTnLst>
                          </p:cTn>
                        </p:par>
                      </p:childTnLst>
                    </p:cTn>
                  </p:par>
                </p:childTnLst>
              </p:cTn>
              <p:nextCondLst>
                <p:cond evt="onClick" delay="0">
                  <p:tgtEl>
                    <p:spTgt spid="109"/>
                  </p:tgtEl>
                </p:cond>
              </p:nextCondLst>
            </p:seq>
            <p:seq concurrent="1" nextAc="seek">
              <p:cTn id="154" restart="whenNotActive" fill="hold" evtFilter="cancelBubble" nodeType="interactiveSeq">
                <p:stCondLst>
                  <p:cond evt="onClick" delay="0">
                    <p:tgtEl>
                      <p:spTgt spid="110"/>
                    </p:tgtEl>
                  </p:cond>
                </p:stCondLst>
                <p:endSync evt="end" delay="0">
                  <p:rtn val="all"/>
                </p:endSync>
                <p:childTnLst>
                  <p:par>
                    <p:cTn id="155" fill="hold">
                      <p:stCondLst>
                        <p:cond delay="0"/>
                      </p:stCondLst>
                      <p:childTnLst>
                        <p:par>
                          <p:cTn id="156" fill="hold">
                            <p:stCondLst>
                              <p:cond delay="0"/>
                            </p:stCondLst>
                            <p:childTnLst>
                              <p:par>
                                <p:cTn id="157" presetID="10" presetClass="exit" presetSubtype="0" fill="hold" grpId="0" nodeType="clickEffect">
                                  <p:stCondLst>
                                    <p:cond delay="0"/>
                                  </p:stCondLst>
                                  <p:childTnLst>
                                    <p:animEffect transition="out" filter="fade">
                                      <p:cBhvr>
                                        <p:cTn id="158" dur="500"/>
                                        <p:tgtEl>
                                          <p:spTgt spid="110"/>
                                        </p:tgtEl>
                                      </p:cBhvr>
                                    </p:animEffect>
                                    <p:set>
                                      <p:cBhvr>
                                        <p:cTn id="159" dur="1" fill="hold">
                                          <p:stCondLst>
                                            <p:cond delay="499"/>
                                          </p:stCondLst>
                                        </p:cTn>
                                        <p:tgtEl>
                                          <p:spTgt spid="110"/>
                                        </p:tgtEl>
                                        <p:attrNameLst>
                                          <p:attrName>style.visibility</p:attrName>
                                        </p:attrNameLst>
                                      </p:cBhvr>
                                      <p:to>
                                        <p:strVal val="hidden"/>
                                      </p:to>
                                    </p:set>
                                  </p:childTnLst>
                                </p:cTn>
                              </p:par>
                              <p:par>
                                <p:cTn id="160" presetID="1" presetClass="exit" presetSubtype="0" fill="hold" grpId="2" nodeType="withEffect">
                                  <p:stCondLst>
                                    <p:cond delay="0"/>
                                  </p:stCondLst>
                                  <p:childTnLst>
                                    <p:set>
                                      <p:cBhvr>
                                        <p:cTn id="161" dur="1" fill="hold">
                                          <p:stCondLst>
                                            <p:cond delay="0"/>
                                          </p:stCondLst>
                                        </p:cTn>
                                        <p:tgtEl>
                                          <p:spTgt spid="87"/>
                                        </p:tgtEl>
                                        <p:attrNameLst>
                                          <p:attrName>style.visibility</p:attrName>
                                        </p:attrNameLst>
                                      </p:cBhvr>
                                      <p:to>
                                        <p:strVal val="hidden"/>
                                      </p:to>
                                    </p:set>
                                  </p:childTnLst>
                                </p:cTn>
                              </p:par>
                              <p:par>
                                <p:cTn id="162" presetID="1" presetClass="exit" presetSubtype="0" fill="hold" grpId="2" nodeType="withEffect">
                                  <p:stCondLst>
                                    <p:cond delay="0"/>
                                  </p:stCondLst>
                                  <p:childTnLst>
                                    <p:set>
                                      <p:cBhvr>
                                        <p:cTn id="163" dur="1" fill="hold">
                                          <p:stCondLst>
                                            <p:cond delay="0"/>
                                          </p:stCondLst>
                                        </p:cTn>
                                        <p:tgtEl>
                                          <p:spTgt spid="88"/>
                                        </p:tgtEl>
                                        <p:attrNameLst>
                                          <p:attrName>style.visibility</p:attrName>
                                        </p:attrNameLst>
                                      </p:cBhvr>
                                      <p:to>
                                        <p:strVal val="hidden"/>
                                      </p:to>
                                    </p:set>
                                  </p:childTnLst>
                                </p:cTn>
                              </p:par>
                              <p:par>
                                <p:cTn id="164" presetID="1" presetClass="exit" presetSubtype="0" fill="hold" grpId="2" nodeType="withEffect">
                                  <p:stCondLst>
                                    <p:cond delay="0"/>
                                  </p:stCondLst>
                                  <p:childTnLst>
                                    <p:set>
                                      <p:cBhvr>
                                        <p:cTn id="165" dur="1" fill="hold">
                                          <p:stCondLst>
                                            <p:cond delay="0"/>
                                          </p:stCondLst>
                                        </p:cTn>
                                        <p:tgtEl>
                                          <p:spTgt spid="89"/>
                                        </p:tgtEl>
                                        <p:attrNameLst>
                                          <p:attrName>style.visibility</p:attrName>
                                        </p:attrNameLst>
                                      </p:cBhvr>
                                      <p:to>
                                        <p:strVal val="hidden"/>
                                      </p:to>
                                    </p:set>
                                  </p:childTnLst>
                                </p:cTn>
                              </p:par>
                              <p:par>
                                <p:cTn id="166" presetID="1" presetClass="exit" presetSubtype="0" fill="hold" grpId="2" nodeType="withEffect">
                                  <p:stCondLst>
                                    <p:cond delay="0"/>
                                  </p:stCondLst>
                                  <p:childTnLst>
                                    <p:set>
                                      <p:cBhvr>
                                        <p:cTn id="167" dur="1" fill="hold">
                                          <p:stCondLst>
                                            <p:cond delay="0"/>
                                          </p:stCondLst>
                                        </p:cTn>
                                        <p:tgtEl>
                                          <p:spTgt spid="90"/>
                                        </p:tgtEl>
                                        <p:attrNameLst>
                                          <p:attrName>style.visibility</p:attrName>
                                        </p:attrNameLst>
                                      </p:cBhvr>
                                      <p:to>
                                        <p:strVal val="hidden"/>
                                      </p:to>
                                    </p:set>
                                  </p:childTnLst>
                                </p:cTn>
                              </p:par>
                              <p:par>
                                <p:cTn id="168" presetID="1" presetClass="exit" presetSubtype="0" fill="hold" grpId="2" nodeType="withEffect">
                                  <p:stCondLst>
                                    <p:cond delay="0"/>
                                  </p:stCondLst>
                                  <p:childTnLst>
                                    <p:set>
                                      <p:cBhvr>
                                        <p:cTn id="169" dur="1" fill="hold">
                                          <p:stCondLst>
                                            <p:cond delay="0"/>
                                          </p:stCondLst>
                                        </p:cTn>
                                        <p:tgtEl>
                                          <p:spTgt spid="91"/>
                                        </p:tgtEl>
                                        <p:attrNameLst>
                                          <p:attrName>style.visibility</p:attrName>
                                        </p:attrNameLst>
                                      </p:cBhvr>
                                      <p:to>
                                        <p:strVal val="hidden"/>
                                      </p:to>
                                    </p:set>
                                  </p:childTnLst>
                                </p:cTn>
                              </p:par>
                              <p:par>
                                <p:cTn id="170" presetID="1" presetClass="exit" presetSubtype="0" fill="hold" grpId="2" nodeType="withEffect">
                                  <p:stCondLst>
                                    <p:cond delay="0"/>
                                  </p:stCondLst>
                                  <p:childTnLst>
                                    <p:set>
                                      <p:cBhvr>
                                        <p:cTn id="171" dur="1" fill="hold">
                                          <p:stCondLst>
                                            <p:cond delay="0"/>
                                          </p:stCondLst>
                                        </p:cTn>
                                        <p:tgtEl>
                                          <p:spTgt spid="92"/>
                                        </p:tgtEl>
                                        <p:attrNameLst>
                                          <p:attrName>style.visibility</p:attrName>
                                        </p:attrNameLst>
                                      </p:cBhvr>
                                      <p:to>
                                        <p:strVal val="hidden"/>
                                      </p:to>
                                    </p:set>
                                  </p:childTnLst>
                                </p:cTn>
                              </p:par>
                              <p:par>
                                <p:cTn id="172" presetID="1" presetClass="exit" presetSubtype="0" fill="hold" grpId="2" nodeType="withEffect">
                                  <p:stCondLst>
                                    <p:cond delay="0"/>
                                  </p:stCondLst>
                                  <p:childTnLst>
                                    <p:set>
                                      <p:cBhvr>
                                        <p:cTn id="173" dur="1" fill="hold">
                                          <p:stCondLst>
                                            <p:cond delay="0"/>
                                          </p:stCondLst>
                                        </p:cTn>
                                        <p:tgtEl>
                                          <p:spTgt spid="93"/>
                                        </p:tgtEl>
                                        <p:attrNameLst>
                                          <p:attrName>style.visibility</p:attrName>
                                        </p:attrNameLst>
                                      </p:cBhvr>
                                      <p:to>
                                        <p:strVal val="hidden"/>
                                      </p:to>
                                    </p:set>
                                  </p:childTnLst>
                                </p:cTn>
                              </p:par>
                              <p:par>
                                <p:cTn id="174" presetID="1" presetClass="exit" presetSubtype="0" fill="hold" grpId="2" nodeType="withEffect">
                                  <p:stCondLst>
                                    <p:cond delay="0"/>
                                  </p:stCondLst>
                                  <p:childTnLst>
                                    <p:set>
                                      <p:cBhvr>
                                        <p:cTn id="175" dur="1" fill="hold">
                                          <p:stCondLst>
                                            <p:cond delay="0"/>
                                          </p:stCondLst>
                                        </p:cTn>
                                        <p:tgtEl>
                                          <p:spTgt spid="94"/>
                                        </p:tgtEl>
                                        <p:attrNameLst>
                                          <p:attrName>style.visibility</p:attrName>
                                        </p:attrNameLst>
                                      </p:cBhvr>
                                      <p:to>
                                        <p:strVal val="hidden"/>
                                      </p:to>
                                    </p:set>
                                  </p:childTnLst>
                                </p:cTn>
                              </p:par>
                              <p:par>
                                <p:cTn id="176" presetID="1" presetClass="exit" presetSubtype="0" fill="hold" grpId="2" nodeType="withEffect">
                                  <p:stCondLst>
                                    <p:cond delay="0"/>
                                  </p:stCondLst>
                                  <p:childTnLst>
                                    <p:set>
                                      <p:cBhvr>
                                        <p:cTn id="177" dur="1" fill="hold">
                                          <p:stCondLst>
                                            <p:cond delay="0"/>
                                          </p:stCondLst>
                                        </p:cTn>
                                        <p:tgtEl>
                                          <p:spTgt spid="95"/>
                                        </p:tgtEl>
                                        <p:attrNameLst>
                                          <p:attrName>style.visibility</p:attrName>
                                        </p:attrNameLst>
                                      </p:cBhvr>
                                      <p:to>
                                        <p:strVal val="hidden"/>
                                      </p:to>
                                    </p:set>
                                  </p:childTnLst>
                                </p:cTn>
                              </p:par>
                              <p:par>
                                <p:cTn id="178" presetID="1" presetClass="exit" presetSubtype="0" fill="hold" grpId="2" nodeType="withEffect">
                                  <p:stCondLst>
                                    <p:cond delay="0"/>
                                  </p:stCondLst>
                                  <p:childTnLst>
                                    <p:set>
                                      <p:cBhvr>
                                        <p:cTn id="179" dur="1" fill="hold">
                                          <p:stCondLst>
                                            <p:cond delay="0"/>
                                          </p:stCondLst>
                                        </p:cTn>
                                        <p:tgtEl>
                                          <p:spTgt spid="96"/>
                                        </p:tgtEl>
                                        <p:attrNameLst>
                                          <p:attrName>style.visibility</p:attrName>
                                        </p:attrNameLst>
                                      </p:cBhvr>
                                      <p:to>
                                        <p:strVal val="hidden"/>
                                      </p:to>
                                    </p:set>
                                  </p:childTnLst>
                                </p:cTn>
                              </p:par>
                              <p:par>
                                <p:cTn id="180" presetID="1" presetClass="exit" presetSubtype="0" fill="hold" grpId="2" nodeType="withEffect">
                                  <p:stCondLst>
                                    <p:cond delay="0"/>
                                  </p:stCondLst>
                                  <p:childTnLst>
                                    <p:set>
                                      <p:cBhvr>
                                        <p:cTn id="181" dur="1" fill="hold">
                                          <p:stCondLst>
                                            <p:cond delay="0"/>
                                          </p:stCondLst>
                                        </p:cTn>
                                        <p:tgtEl>
                                          <p:spTgt spid="99"/>
                                        </p:tgtEl>
                                        <p:attrNameLst>
                                          <p:attrName>style.visibility</p:attrName>
                                        </p:attrNameLst>
                                      </p:cBhvr>
                                      <p:to>
                                        <p:strVal val="hidden"/>
                                      </p:to>
                                    </p:set>
                                  </p:childTnLst>
                                </p:cTn>
                              </p:par>
                              <p:par>
                                <p:cTn id="182" presetID="1" presetClass="exit" presetSubtype="0" fill="hold" grpId="2" nodeType="withEffect">
                                  <p:stCondLst>
                                    <p:cond delay="0"/>
                                  </p:stCondLst>
                                  <p:childTnLst>
                                    <p:set>
                                      <p:cBhvr>
                                        <p:cTn id="183" dur="1" fill="hold">
                                          <p:stCondLst>
                                            <p:cond delay="0"/>
                                          </p:stCondLst>
                                        </p:cTn>
                                        <p:tgtEl>
                                          <p:spTgt spid="100"/>
                                        </p:tgtEl>
                                        <p:attrNameLst>
                                          <p:attrName>style.visibility</p:attrName>
                                        </p:attrNameLst>
                                      </p:cBhvr>
                                      <p:to>
                                        <p:strVal val="hidden"/>
                                      </p:to>
                                    </p:set>
                                  </p:childTnLst>
                                </p:cTn>
                              </p:par>
                              <p:par>
                                <p:cTn id="184" presetID="1" presetClass="exit" presetSubtype="0" fill="hold" grpId="2" nodeType="withEffect">
                                  <p:stCondLst>
                                    <p:cond delay="0"/>
                                  </p:stCondLst>
                                  <p:childTnLst>
                                    <p:set>
                                      <p:cBhvr>
                                        <p:cTn id="185" dur="1" fill="hold">
                                          <p:stCondLst>
                                            <p:cond delay="0"/>
                                          </p:stCondLst>
                                        </p:cTn>
                                        <p:tgtEl>
                                          <p:spTgt spid="101"/>
                                        </p:tgtEl>
                                        <p:attrNameLst>
                                          <p:attrName>style.visibility</p:attrName>
                                        </p:attrNameLst>
                                      </p:cBhvr>
                                      <p:to>
                                        <p:strVal val="hidden"/>
                                      </p:to>
                                    </p:set>
                                  </p:childTnLst>
                                </p:cTn>
                              </p:par>
                              <p:par>
                                <p:cTn id="186" presetID="1" presetClass="exit" presetSubtype="0" fill="hold" grpId="2" nodeType="withEffect">
                                  <p:stCondLst>
                                    <p:cond delay="0"/>
                                  </p:stCondLst>
                                  <p:childTnLst>
                                    <p:set>
                                      <p:cBhvr>
                                        <p:cTn id="187" dur="1" fill="hold">
                                          <p:stCondLst>
                                            <p:cond delay="0"/>
                                          </p:stCondLst>
                                        </p:cTn>
                                        <p:tgtEl>
                                          <p:spTgt spid="102"/>
                                        </p:tgtEl>
                                        <p:attrNameLst>
                                          <p:attrName>style.visibility</p:attrName>
                                        </p:attrNameLst>
                                      </p:cBhvr>
                                      <p:to>
                                        <p:strVal val="hidden"/>
                                      </p:to>
                                    </p:set>
                                  </p:childTnLst>
                                </p:cTn>
                              </p:par>
                              <p:par>
                                <p:cTn id="188" presetID="1" presetClass="exit" presetSubtype="0" fill="hold" grpId="2" nodeType="withEffect">
                                  <p:stCondLst>
                                    <p:cond delay="0"/>
                                  </p:stCondLst>
                                  <p:childTnLst>
                                    <p:set>
                                      <p:cBhvr>
                                        <p:cTn id="189" dur="1" fill="hold">
                                          <p:stCondLst>
                                            <p:cond delay="0"/>
                                          </p:stCondLst>
                                        </p:cTn>
                                        <p:tgtEl>
                                          <p:spTgt spid="103"/>
                                        </p:tgtEl>
                                        <p:attrNameLst>
                                          <p:attrName>style.visibility</p:attrName>
                                        </p:attrNameLst>
                                      </p:cBhvr>
                                      <p:to>
                                        <p:strVal val="hidden"/>
                                      </p:to>
                                    </p:set>
                                  </p:childTnLst>
                                </p:cTn>
                              </p:par>
                              <p:par>
                                <p:cTn id="190" presetID="1" presetClass="exit" presetSubtype="0" fill="hold" grpId="2" nodeType="withEffect">
                                  <p:stCondLst>
                                    <p:cond delay="0"/>
                                  </p:stCondLst>
                                  <p:childTnLst>
                                    <p:set>
                                      <p:cBhvr>
                                        <p:cTn id="191" dur="1" fill="hold">
                                          <p:stCondLst>
                                            <p:cond delay="0"/>
                                          </p:stCondLst>
                                        </p:cTn>
                                        <p:tgtEl>
                                          <p:spTgt spid="104"/>
                                        </p:tgtEl>
                                        <p:attrNameLst>
                                          <p:attrName>style.visibility</p:attrName>
                                        </p:attrNameLst>
                                      </p:cBhvr>
                                      <p:to>
                                        <p:strVal val="hidden"/>
                                      </p:to>
                                    </p:set>
                                  </p:childTnLst>
                                </p:cTn>
                              </p:par>
                              <p:par>
                                <p:cTn id="192" presetID="1" presetClass="exit" presetSubtype="0" fill="hold" grpId="2" nodeType="withEffect">
                                  <p:stCondLst>
                                    <p:cond delay="0"/>
                                  </p:stCondLst>
                                  <p:childTnLst>
                                    <p:set>
                                      <p:cBhvr>
                                        <p:cTn id="193" dur="1" fill="hold">
                                          <p:stCondLst>
                                            <p:cond delay="0"/>
                                          </p:stCondLst>
                                        </p:cTn>
                                        <p:tgtEl>
                                          <p:spTgt spid="105"/>
                                        </p:tgtEl>
                                        <p:attrNameLst>
                                          <p:attrName>style.visibility</p:attrName>
                                        </p:attrNameLst>
                                      </p:cBhvr>
                                      <p:to>
                                        <p:strVal val="hidden"/>
                                      </p:to>
                                    </p:set>
                                  </p:childTnLst>
                                </p:cTn>
                              </p:par>
                              <p:par>
                                <p:cTn id="194" presetID="1" presetClass="exit" presetSubtype="0" fill="hold" grpId="2" nodeType="withEffect">
                                  <p:stCondLst>
                                    <p:cond delay="0"/>
                                  </p:stCondLst>
                                  <p:childTnLst>
                                    <p:set>
                                      <p:cBhvr>
                                        <p:cTn id="195" dur="1" fill="hold">
                                          <p:stCondLst>
                                            <p:cond delay="0"/>
                                          </p:stCondLst>
                                        </p:cTn>
                                        <p:tgtEl>
                                          <p:spTgt spid="106"/>
                                        </p:tgtEl>
                                        <p:attrNameLst>
                                          <p:attrName>style.visibility</p:attrName>
                                        </p:attrNameLst>
                                      </p:cBhvr>
                                      <p:to>
                                        <p:strVal val="hidden"/>
                                      </p:to>
                                    </p:set>
                                  </p:childTnLst>
                                </p:cTn>
                              </p:par>
                              <p:par>
                                <p:cTn id="196" presetID="1" presetClass="exit" presetSubtype="0" fill="hold" grpId="2" nodeType="withEffect">
                                  <p:stCondLst>
                                    <p:cond delay="0"/>
                                  </p:stCondLst>
                                  <p:childTnLst>
                                    <p:set>
                                      <p:cBhvr>
                                        <p:cTn id="197" dur="1" fill="hold">
                                          <p:stCondLst>
                                            <p:cond delay="0"/>
                                          </p:stCondLst>
                                        </p:cTn>
                                        <p:tgtEl>
                                          <p:spTgt spid="107"/>
                                        </p:tgtEl>
                                        <p:attrNameLst>
                                          <p:attrName>style.visibility</p:attrName>
                                        </p:attrNameLst>
                                      </p:cBhvr>
                                      <p:to>
                                        <p:strVal val="hidden"/>
                                      </p:to>
                                    </p:set>
                                  </p:childTnLst>
                                </p:cTn>
                              </p:par>
                              <p:par>
                                <p:cTn id="198" presetID="1" presetClass="exit" presetSubtype="0" fill="hold" grpId="2" nodeType="withEffect">
                                  <p:stCondLst>
                                    <p:cond delay="0"/>
                                  </p:stCondLst>
                                  <p:childTnLst>
                                    <p:set>
                                      <p:cBhvr>
                                        <p:cTn id="199" dur="1" fill="hold">
                                          <p:stCondLst>
                                            <p:cond delay="0"/>
                                          </p:stCondLst>
                                        </p:cTn>
                                        <p:tgtEl>
                                          <p:spTgt spid="108"/>
                                        </p:tgtEl>
                                        <p:attrNameLst>
                                          <p:attrName>style.visibility</p:attrName>
                                        </p:attrNameLst>
                                      </p:cBhvr>
                                      <p:to>
                                        <p:strVal val="hidden"/>
                                      </p:to>
                                    </p:set>
                                  </p:childTnLst>
                                </p:cTn>
                              </p:par>
                              <p:par>
                                <p:cTn id="200" presetID="1" presetClass="entr" presetSubtype="0" fill="hold" grpId="3" nodeType="withEffect">
                                  <p:stCondLst>
                                    <p:cond delay="0"/>
                                  </p:stCondLst>
                                  <p:childTnLst>
                                    <p:set>
                                      <p:cBhvr>
                                        <p:cTn id="201" dur="1" fill="hold">
                                          <p:stCondLst>
                                            <p:cond delay="0"/>
                                          </p:stCondLst>
                                        </p:cTn>
                                        <p:tgtEl>
                                          <p:spTgt spid="87"/>
                                        </p:tgtEl>
                                        <p:attrNameLst>
                                          <p:attrName>style.visibility</p:attrName>
                                        </p:attrNameLst>
                                      </p:cBhvr>
                                      <p:to>
                                        <p:strVal val="visible"/>
                                      </p:to>
                                    </p:set>
                                  </p:childTnLst>
                                </p:cTn>
                              </p:par>
                              <p:par>
                                <p:cTn id="202" presetID="1" presetClass="entr" presetSubtype="0" fill="hold" grpId="3" nodeType="withEffect">
                                  <p:stCondLst>
                                    <p:cond delay="0"/>
                                  </p:stCondLst>
                                  <p:childTnLst>
                                    <p:set>
                                      <p:cBhvr>
                                        <p:cTn id="203" dur="1" fill="hold">
                                          <p:stCondLst>
                                            <p:cond delay="0"/>
                                          </p:stCondLst>
                                        </p:cTn>
                                        <p:tgtEl>
                                          <p:spTgt spid="88"/>
                                        </p:tgtEl>
                                        <p:attrNameLst>
                                          <p:attrName>style.visibility</p:attrName>
                                        </p:attrNameLst>
                                      </p:cBhvr>
                                      <p:to>
                                        <p:strVal val="visible"/>
                                      </p:to>
                                    </p:set>
                                  </p:childTnLst>
                                </p:cTn>
                              </p:par>
                              <p:par>
                                <p:cTn id="204" presetID="1" presetClass="entr" presetSubtype="0" fill="hold" grpId="3" nodeType="withEffect">
                                  <p:stCondLst>
                                    <p:cond delay="0"/>
                                  </p:stCondLst>
                                  <p:childTnLst>
                                    <p:set>
                                      <p:cBhvr>
                                        <p:cTn id="205" dur="1" fill="hold">
                                          <p:stCondLst>
                                            <p:cond delay="0"/>
                                          </p:stCondLst>
                                        </p:cTn>
                                        <p:tgtEl>
                                          <p:spTgt spid="89"/>
                                        </p:tgtEl>
                                        <p:attrNameLst>
                                          <p:attrName>style.visibility</p:attrName>
                                        </p:attrNameLst>
                                      </p:cBhvr>
                                      <p:to>
                                        <p:strVal val="visible"/>
                                      </p:to>
                                    </p:set>
                                  </p:childTnLst>
                                </p:cTn>
                              </p:par>
                              <p:par>
                                <p:cTn id="206" presetID="1" presetClass="entr" presetSubtype="0" fill="hold" grpId="3" nodeType="withEffect">
                                  <p:stCondLst>
                                    <p:cond delay="0"/>
                                  </p:stCondLst>
                                  <p:childTnLst>
                                    <p:set>
                                      <p:cBhvr>
                                        <p:cTn id="207" dur="1" fill="hold">
                                          <p:stCondLst>
                                            <p:cond delay="0"/>
                                          </p:stCondLst>
                                        </p:cTn>
                                        <p:tgtEl>
                                          <p:spTgt spid="90"/>
                                        </p:tgtEl>
                                        <p:attrNameLst>
                                          <p:attrName>style.visibility</p:attrName>
                                        </p:attrNameLst>
                                      </p:cBhvr>
                                      <p:to>
                                        <p:strVal val="visible"/>
                                      </p:to>
                                    </p:set>
                                  </p:childTnLst>
                                </p:cTn>
                              </p:par>
                              <p:par>
                                <p:cTn id="208" presetID="1" presetClass="entr" presetSubtype="0" fill="hold" grpId="3" nodeType="withEffect">
                                  <p:stCondLst>
                                    <p:cond delay="0"/>
                                  </p:stCondLst>
                                  <p:childTnLst>
                                    <p:set>
                                      <p:cBhvr>
                                        <p:cTn id="209" dur="1" fill="hold">
                                          <p:stCondLst>
                                            <p:cond delay="0"/>
                                          </p:stCondLst>
                                        </p:cTn>
                                        <p:tgtEl>
                                          <p:spTgt spid="91"/>
                                        </p:tgtEl>
                                        <p:attrNameLst>
                                          <p:attrName>style.visibility</p:attrName>
                                        </p:attrNameLst>
                                      </p:cBhvr>
                                      <p:to>
                                        <p:strVal val="visible"/>
                                      </p:to>
                                    </p:set>
                                  </p:childTnLst>
                                </p:cTn>
                              </p:par>
                              <p:par>
                                <p:cTn id="210" presetID="1" presetClass="entr" presetSubtype="0" fill="hold" grpId="3" nodeType="withEffect">
                                  <p:stCondLst>
                                    <p:cond delay="0"/>
                                  </p:stCondLst>
                                  <p:childTnLst>
                                    <p:set>
                                      <p:cBhvr>
                                        <p:cTn id="211" dur="1" fill="hold">
                                          <p:stCondLst>
                                            <p:cond delay="0"/>
                                          </p:stCondLst>
                                        </p:cTn>
                                        <p:tgtEl>
                                          <p:spTgt spid="92"/>
                                        </p:tgtEl>
                                        <p:attrNameLst>
                                          <p:attrName>style.visibility</p:attrName>
                                        </p:attrNameLst>
                                      </p:cBhvr>
                                      <p:to>
                                        <p:strVal val="visible"/>
                                      </p:to>
                                    </p:set>
                                  </p:childTnLst>
                                </p:cTn>
                              </p:par>
                              <p:par>
                                <p:cTn id="212" presetID="1" presetClass="entr" presetSubtype="0" fill="hold" grpId="3" nodeType="withEffect">
                                  <p:stCondLst>
                                    <p:cond delay="0"/>
                                  </p:stCondLst>
                                  <p:childTnLst>
                                    <p:set>
                                      <p:cBhvr>
                                        <p:cTn id="213" dur="1" fill="hold">
                                          <p:stCondLst>
                                            <p:cond delay="0"/>
                                          </p:stCondLst>
                                        </p:cTn>
                                        <p:tgtEl>
                                          <p:spTgt spid="93"/>
                                        </p:tgtEl>
                                        <p:attrNameLst>
                                          <p:attrName>style.visibility</p:attrName>
                                        </p:attrNameLst>
                                      </p:cBhvr>
                                      <p:to>
                                        <p:strVal val="visible"/>
                                      </p:to>
                                    </p:set>
                                  </p:childTnLst>
                                </p:cTn>
                              </p:par>
                              <p:par>
                                <p:cTn id="214" presetID="1" presetClass="entr" presetSubtype="0" fill="hold" grpId="3" nodeType="withEffect">
                                  <p:stCondLst>
                                    <p:cond delay="0"/>
                                  </p:stCondLst>
                                  <p:childTnLst>
                                    <p:set>
                                      <p:cBhvr>
                                        <p:cTn id="215" dur="1" fill="hold">
                                          <p:stCondLst>
                                            <p:cond delay="0"/>
                                          </p:stCondLst>
                                        </p:cTn>
                                        <p:tgtEl>
                                          <p:spTgt spid="94"/>
                                        </p:tgtEl>
                                        <p:attrNameLst>
                                          <p:attrName>style.visibility</p:attrName>
                                        </p:attrNameLst>
                                      </p:cBhvr>
                                      <p:to>
                                        <p:strVal val="visible"/>
                                      </p:to>
                                    </p:set>
                                  </p:childTnLst>
                                </p:cTn>
                              </p:par>
                              <p:par>
                                <p:cTn id="216" presetID="1" presetClass="entr" presetSubtype="0" fill="hold" grpId="3" nodeType="withEffect">
                                  <p:stCondLst>
                                    <p:cond delay="0"/>
                                  </p:stCondLst>
                                  <p:childTnLst>
                                    <p:set>
                                      <p:cBhvr>
                                        <p:cTn id="217" dur="1" fill="hold">
                                          <p:stCondLst>
                                            <p:cond delay="0"/>
                                          </p:stCondLst>
                                        </p:cTn>
                                        <p:tgtEl>
                                          <p:spTgt spid="95"/>
                                        </p:tgtEl>
                                        <p:attrNameLst>
                                          <p:attrName>style.visibility</p:attrName>
                                        </p:attrNameLst>
                                      </p:cBhvr>
                                      <p:to>
                                        <p:strVal val="visible"/>
                                      </p:to>
                                    </p:set>
                                  </p:childTnLst>
                                </p:cTn>
                              </p:par>
                              <p:par>
                                <p:cTn id="218" presetID="1" presetClass="entr" presetSubtype="0" fill="hold" grpId="3" nodeType="withEffect">
                                  <p:stCondLst>
                                    <p:cond delay="0"/>
                                  </p:stCondLst>
                                  <p:childTnLst>
                                    <p:set>
                                      <p:cBhvr>
                                        <p:cTn id="219" dur="1" fill="hold">
                                          <p:stCondLst>
                                            <p:cond delay="0"/>
                                          </p:stCondLst>
                                        </p:cTn>
                                        <p:tgtEl>
                                          <p:spTgt spid="96"/>
                                        </p:tgtEl>
                                        <p:attrNameLst>
                                          <p:attrName>style.visibility</p:attrName>
                                        </p:attrNameLst>
                                      </p:cBhvr>
                                      <p:to>
                                        <p:strVal val="visible"/>
                                      </p:to>
                                    </p:set>
                                  </p:childTnLst>
                                </p:cTn>
                              </p:par>
                              <p:par>
                                <p:cTn id="220" presetID="1" presetClass="entr" presetSubtype="0" fill="hold" grpId="3" nodeType="withEffect">
                                  <p:stCondLst>
                                    <p:cond delay="0"/>
                                  </p:stCondLst>
                                  <p:childTnLst>
                                    <p:set>
                                      <p:cBhvr>
                                        <p:cTn id="221" dur="1" fill="hold">
                                          <p:stCondLst>
                                            <p:cond delay="0"/>
                                          </p:stCondLst>
                                        </p:cTn>
                                        <p:tgtEl>
                                          <p:spTgt spid="99"/>
                                        </p:tgtEl>
                                        <p:attrNameLst>
                                          <p:attrName>style.visibility</p:attrName>
                                        </p:attrNameLst>
                                      </p:cBhvr>
                                      <p:to>
                                        <p:strVal val="visible"/>
                                      </p:to>
                                    </p:set>
                                  </p:childTnLst>
                                </p:cTn>
                              </p:par>
                              <p:par>
                                <p:cTn id="222" presetID="1" presetClass="entr" presetSubtype="0" fill="hold" grpId="3" nodeType="withEffect">
                                  <p:stCondLst>
                                    <p:cond delay="0"/>
                                  </p:stCondLst>
                                  <p:childTnLst>
                                    <p:set>
                                      <p:cBhvr>
                                        <p:cTn id="223" dur="1" fill="hold">
                                          <p:stCondLst>
                                            <p:cond delay="0"/>
                                          </p:stCondLst>
                                        </p:cTn>
                                        <p:tgtEl>
                                          <p:spTgt spid="100"/>
                                        </p:tgtEl>
                                        <p:attrNameLst>
                                          <p:attrName>style.visibility</p:attrName>
                                        </p:attrNameLst>
                                      </p:cBhvr>
                                      <p:to>
                                        <p:strVal val="visible"/>
                                      </p:to>
                                    </p:set>
                                  </p:childTnLst>
                                </p:cTn>
                              </p:par>
                              <p:par>
                                <p:cTn id="224" presetID="1" presetClass="entr" presetSubtype="0" fill="hold" grpId="3" nodeType="withEffect">
                                  <p:stCondLst>
                                    <p:cond delay="0"/>
                                  </p:stCondLst>
                                  <p:childTnLst>
                                    <p:set>
                                      <p:cBhvr>
                                        <p:cTn id="225" dur="1" fill="hold">
                                          <p:stCondLst>
                                            <p:cond delay="0"/>
                                          </p:stCondLst>
                                        </p:cTn>
                                        <p:tgtEl>
                                          <p:spTgt spid="101"/>
                                        </p:tgtEl>
                                        <p:attrNameLst>
                                          <p:attrName>style.visibility</p:attrName>
                                        </p:attrNameLst>
                                      </p:cBhvr>
                                      <p:to>
                                        <p:strVal val="visible"/>
                                      </p:to>
                                    </p:set>
                                  </p:childTnLst>
                                </p:cTn>
                              </p:par>
                              <p:par>
                                <p:cTn id="226" presetID="1" presetClass="entr" presetSubtype="0" fill="hold" grpId="3" nodeType="withEffect">
                                  <p:stCondLst>
                                    <p:cond delay="0"/>
                                  </p:stCondLst>
                                  <p:childTnLst>
                                    <p:set>
                                      <p:cBhvr>
                                        <p:cTn id="227" dur="1" fill="hold">
                                          <p:stCondLst>
                                            <p:cond delay="0"/>
                                          </p:stCondLst>
                                        </p:cTn>
                                        <p:tgtEl>
                                          <p:spTgt spid="102"/>
                                        </p:tgtEl>
                                        <p:attrNameLst>
                                          <p:attrName>style.visibility</p:attrName>
                                        </p:attrNameLst>
                                      </p:cBhvr>
                                      <p:to>
                                        <p:strVal val="visible"/>
                                      </p:to>
                                    </p:set>
                                  </p:childTnLst>
                                </p:cTn>
                              </p:par>
                              <p:par>
                                <p:cTn id="228" presetID="1" presetClass="entr" presetSubtype="0" fill="hold" grpId="3" nodeType="withEffect">
                                  <p:stCondLst>
                                    <p:cond delay="0"/>
                                  </p:stCondLst>
                                  <p:childTnLst>
                                    <p:set>
                                      <p:cBhvr>
                                        <p:cTn id="229" dur="1" fill="hold">
                                          <p:stCondLst>
                                            <p:cond delay="0"/>
                                          </p:stCondLst>
                                        </p:cTn>
                                        <p:tgtEl>
                                          <p:spTgt spid="103"/>
                                        </p:tgtEl>
                                        <p:attrNameLst>
                                          <p:attrName>style.visibility</p:attrName>
                                        </p:attrNameLst>
                                      </p:cBhvr>
                                      <p:to>
                                        <p:strVal val="visible"/>
                                      </p:to>
                                    </p:set>
                                  </p:childTnLst>
                                </p:cTn>
                              </p:par>
                              <p:par>
                                <p:cTn id="230" presetID="1" presetClass="entr" presetSubtype="0" fill="hold" grpId="3" nodeType="withEffect">
                                  <p:stCondLst>
                                    <p:cond delay="0"/>
                                  </p:stCondLst>
                                  <p:childTnLst>
                                    <p:set>
                                      <p:cBhvr>
                                        <p:cTn id="231" dur="1" fill="hold">
                                          <p:stCondLst>
                                            <p:cond delay="0"/>
                                          </p:stCondLst>
                                        </p:cTn>
                                        <p:tgtEl>
                                          <p:spTgt spid="104"/>
                                        </p:tgtEl>
                                        <p:attrNameLst>
                                          <p:attrName>style.visibility</p:attrName>
                                        </p:attrNameLst>
                                      </p:cBhvr>
                                      <p:to>
                                        <p:strVal val="visible"/>
                                      </p:to>
                                    </p:set>
                                  </p:childTnLst>
                                </p:cTn>
                              </p:par>
                              <p:par>
                                <p:cTn id="232" presetID="1" presetClass="entr" presetSubtype="0" fill="hold" grpId="3" nodeType="withEffect">
                                  <p:stCondLst>
                                    <p:cond delay="0"/>
                                  </p:stCondLst>
                                  <p:childTnLst>
                                    <p:set>
                                      <p:cBhvr>
                                        <p:cTn id="233" dur="1" fill="hold">
                                          <p:stCondLst>
                                            <p:cond delay="0"/>
                                          </p:stCondLst>
                                        </p:cTn>
                                        <p:tgtEl>
                                          <p:spTgt spid="105"/>
                                        </p:tgtEl>
                                        <p:attrNameLst>
                                          <p:attrName>style.visibility</p:attrName>
                                        </p:attrNameLst>
                                      </p:cBhvr>
                                      <p:to>
                                        <p:strVal val="visible"/>
                                      </p:to>
                                    </p:set>
                                  </p:childTnLst>
                                </p:cTn>
                              </p:par>
                              <p:par>
                                <p:cTn id="234" presetID="1" presetClass="entr" presetSubtype="0" fill="hold" grpId="3" nodeType="withEffect">
                                  <p:stCondLst>
                                    <p:cond delay="0"/>
                                  </p:stCondLst>
                                  <p:childTnLst>
                                    <p:set>
                                      <p:cBhvr>
                                        <p:cTn id="235" dur="1" fill="hold">
                                          <p:stCondLst>
                                            <p:cond delay="0"/>
                                          </p:stCondLst>
                                        </p:cTn>
                                        <p:tgtEl>
                                          <p:spTgt spid="106"/>
                                        </p:tgtEl>
                                        <p:attrNameLst>
                                          <p:attrName>style.visibility</p:attrName>
                                        </p:attrNameLst>
                                      </p:cBhvr>
                                      <p:to>
                                        <p:strVal val="visible"/>
                                      </p:to>
                                    </p:set>
                                  </p:childTnLst>
                                </p:cTn>
                              </p:par>
                              <p:par>
                                <p:cTn id="236" presetID="1" presetClass="entr" presetSubtype="0" fill="hold" grpId="3" nodeType="withEffect">
                                  <p:stCondLst>
                                    <p:cond delay="0"/>
                                  </p:stCondLst>
                                  <p:childTnLst>
                                    <p:set>
                                      <p:cBhvr>
                                        <p:cTn id="237" dur="1" fill="hold">
                                          <p:stCondLst>
                                            <p:cond delay="0"/>
                                          </p:stCondLst>
                                        </p:cTn>
                                        <p:tgtEl>
                                          <p:spTgt spid="107"/>
                                        </p:tgtEl>
                                        <p:attrNameLst>
                                          <p:attrName>style.visibility</p:attrName>
                                        </p:attrNameLst>
                                      </p:cBhvr>
                                      <p:to>
                                        <p:strVal val="visible"/>
                                      </p:to>
                                    </p:set>
                                  </p:childTnLst>
                                </p:cTn>
                              </p:par>
                              <p:par>
                                <p:cTn id="238" presetID="1" presetClass="entr" presetSubtype="0" fill="hold" grpId="3" nodeType="withEffect">
                                  <p:stCondLst>
                                    <p:cond delay="0"/>
                                  </p:stCondLst>
                                  <p:childTnLst>
                                    <p:set>
                                      <p:cBhvr>
                                        <p:cTn id="239" dur="1" fill="hold">
                                          <p:stCondLst>
                                            <p:cond delay="0"/>
                                          </p:stCondLst>
                                        </p:cTn>
                                        <p:tgtEl>
                                          <p:spTgt spid="108"/>
                                        </p:tgtEl>
                                        <p:attrNameLst>
                                          <p:attrName>style.visibility</p:attrName>
                                        </p:attrNameLst>
                                      </p:cBhvr>
                                      <p:to>
                                        <p:strVal val="visible"/>
                                      </p:to>
                                    </p:set>
                                  </p:childTnLst>
                                </p:cTn>
                              </p:par>
                              <p:par>
                                <p:cTn id="240" presetID="10" presetClass="entr" presetSubtype="0" fill="hold" grpId="2" nodeType="withEffect">
                                  <p:stCondLst>
                                    <p:cond delay="0"/>
                                  </p:stCondLst>
                                  <p:childTnLst>
                                    <p:set>
                                      <p:cBhvr>
                                        <p:cTn id="241" dur="1" fill="hold">
                                          <p:stCondLst>
                                            <p:cond delay="0"/>
                                          </p:stCondLst>
                                        </p:cTn>
                                        <p:tgtEl>
                                          <p:spTgt spid="97"/>
                                        </p:tgtEl>
                                        <p:attrNameLst>
                                          <p:attrName>style.visibility</p:attrName>
                                        </p:attrNameLst>
                                      </p:cBhvr>
                                      <p:to>
                                        <p:strVal val="visible"/>
                                      </p:to>
                                    </p:set>
                                    <p:animEffect transition="in" filter="fade">
                                      <p:cBhvr>
                                        <p:cTn id="242" dur="500"/>
                                        <p:tgtEl>
                                          <p:spTgt spid="97"/>
                                        </p:tgtEl>
                                      </p:cBhvr>
                                    </p:animEffect>
                                  </p:childTnLst>
                                </p:cTn>
                              </p:par>
                              <p:par>
                                <p:cTn id="243" presetID="10" presetClass="exit" presetSubtype="0" fill="hold" grpId="1" nodeType="withEffect">
                                  <p:stCondLst>
                                    <p:cond delay="0"/>
                                  </p:stCondLst>
                                  <p:childTnLst>
                                    <p:animEffect transition="out" filter="fade">
                                      <p:cBhvr>
                                        <p:cTn id="244" dur="500"/>
                                        <p:tgtEl>
                                          <p:spTgt spid="98"/>
                                        </p:tgtEl>
                                      </p:cBhvr>
                                    </p:animEffect>
                                    <p:set>
                                      <p:cBhvr>
                                        <p:cTn id="245" dur="1" fill="hold">
                                          <p:stCondLst>
                                            <p:cond delay="499"/>
                                          </p:stCondLst>
                                        </p:cTn>
                                        <p:tgtEl>
                                          <p:spTgt spid="98"/>
                                        </p:tgtEl>
                                        <p:attrNameLst>
                                          <p:attrName>style.visibility</p:attrName>
                                        </p:attrNameLst>
                                      </p:cBhvr>
                                      <p:to>
                                        <p:strVal val="hidden"/>
                                      </p:to>
                                    </p:set>
                                  </p:childTnLst>
                                </p:cTn>
                              </p:par>
                              <p:par>
                                <p:cTn id="246" presetID="1" presetClass="entr" presetSubtype="0" fill="hold" grpId="2" nodeType="withEffect">
                                  <p:stCondLst>
                                    <p:cond delay="0"/>
                                  </p:stCondLst>
                                  <p:childTnLst>
                                    <p:set>
                                      <p:cBhvr>
                                        <p:cTn id="247" dur="1" fill="hold">
                                          <p:stCondLst>
                                            <p:cond delay="0"/>
                                          </p:stCondLst>
                                        </p:cTn>
                                        <p:tgtEl>
                                          <p:spTgt spid="109"/>
                                        </p:tgtEl>
                                        <p:attrNameLst>
                                          <p:attrName>style.visibility</p:attrName>
                                        </p:attrNameLst>
                                      </p:cBhvr>
                                      <p:to>
                                        <p:strVal val="visible"/>
                                      </p:to>
                                    </p:set>
                                  </p:childTnLst>
                                </p:cTn>
                              </p:par>
                            </p:childTnLst>
                          </p:cTn>
                        </p:par>
                      </p:childTnLst>
                    </p:cTn>
                  </p:par>
                </p:childTnLst>
              </p:cTn>
              <p:nextCondLst>
                <p:cond evt="onClick" delay="0">
                  <p:tgtEl>
                    <p:spTgt spid="110"/>
                  </p:tgtEl>
                </p:cond>
              </p:nextCondLst>
            </p:seq>
          </p:childTnLst>
        </p:cTn>
      </p:par>
    </p:tnLst>
    <p:bldLst>
      <p:bldP spid="5" grpId="0" animBg="1"/>
      <p:bldP spid="9" grpId="0"/>
      <p:bldP spid="86" grpId="0" animBg="1"/>
      <p:bldP spid="86" grpId="1" animBg="1"/>
      <p:bldP spid="87" grpId="0" animBg="1"/>
      <p:bldP spid="87" grpId="1" animBg="1"/>
      <p:bldP spid="87" grpId="2" animBg="1"/>
      <p:bldP spid="87" grpId="3" animBg="1"/>
      <p:bldP spid="88" grpId="0" animBg="1"/>
      <p:bldP spid="88" grpId="1" animBg="1"/>
      <p:bldP spid="88" grpId="2" animBg="1"/>
      <p:bldP spid="88" grpId="3" animBg="1"/>
      <p:bldP spid="89" grpId="0" animBg="1"/>
      <p:bldP spid="89" grpId="1" animBg="1"/>
      <p:bldP spid="89" grpId="2" animBg="1"/>
      <p:bldP spid="89" grpId="3" animBg="1"/>
      <p:bldP spid="90" grpId="0" animBg="1"/>
      <p:bldP spid="90" grpId="1" animBg="1"/>
      <p:bldP spid="90" grpId="2" animBg="1"/>
      <p:bldP spid="90" grpId="3" animBg="1"/>
      <p:bldP spid="91" grpId="0" animBg="1"/>
      <p:bldP spid="91" grpId="1" animBg="1"/>
      <p:bldP spid="91" grpId="2" animBg="1"/>
      <p:bldP spid="91" grpId="3" animBg="1"/>
      <p:bldP spid="92" grpId="0" animBg="1"/>
      <p:bldP spid="92" grpId="1" animBg="1"/>
      <p:bldP spid="92" grpId="2" animBg="1"/>
      <p:bldP spid="92" grpId="3" animBg="1"/>
      <p:bldP spid="93" grpId="0" animBg="1"/>
      <p:bldP spid="93" grpId="1" animBg="1"/>
      <p:bldP spid="93" grpId="2" animBg="1"/>
      <p:bldP spid="93" grpId="3" animBg="1"/>
      <p:bldP spid="94" grpId="0" animBg="1"/>
      <p:bldP spid="94" grpId="1" animBg="1"/>
      <p:bldP spid="94" grpId="2" animBg="1"/>
      <p:bldP spid="94" grpId="3" animBg="1"/>
      <p:bldP spid="95" grpId="0" animBg="1"/>
      <p:bldP spid="95" grpId="1" animBg="1"/>
      <p:bldP spid="95" grpId="2" animBg="1"/>
      <p:bldP spid="95" grpId="3" animBg="1"/>
      <p:bldP spid="96" grpId="0" animBg="1"/>
      <p:bldP spid="96" grpId="1" animBg="1"/>
      <p:bldP spid="96" grpId="2" animBg="1"/>
      <p:bldP spid="96" grpId="3" animBg="1"/>
      <p:bldP spid="99" grpId="0" animBg="1"/>
      <p:bldP spid="99" grpId="1" animBg="1"/>
      <p:bldP spid="99" grpId="2" animBg="1"/>
      <p:bldP spid="99" grpId="3" animBg="1"/>
      <p:bldP spid="100" grpId="0" animBg="1"/>
      <p:bldP spid="100" grpId="1" animBg="1"/>
      <p:bldP spid="100" grpId="2" animBg="1"/>
      <p:bldP spid="100" grpId="3" animBg="1"/>
      <p:bldP spid="101" grpId="0" animBg="1"/>
      <p:bldP spid="101" grpId="1" animBg="1"/>
      <p:bldP spid="101" grpId="2" animBg="1"/>
      <p:bldP spid="101" grpId="3" animBg="1"/>
      <p:bldP spid="102" grpId="0" animBg="1"/>
      <p:bldP spid="102" grpId="1" animBg="1"/>
      <p:bldP spid="102" grpId="2" animBg="1"/>
      <p:bldP spid="102" grpId="3" animBg="1"/>
      <p:bldP spid="103" grpId="0" animBg="1"/>
      <p:bldP spid="103" grpId="1" animBg="1"/>
      <p:bldP spid="103" grpId="2" animBg="1"/>
      <p:bldP spid="103" grpId="3" animBg="1"/>
      <p:bldP spid="104" grpId="0" animBg="1"/>
      <p:bldP spid="104" grpId="1" animBg="1"/>
      <p:bldP spid="104" grpId="2" animBg="1"/>
      <p:bldP spid="104" grpId="3" animBg="1"/>
      <p:bldP spid="105" grpId="0" animBg="1"/>
      <p:bldP spid="105" grpId="1" animBg="1"/>
      <p:bldP spid="105" grpId="2" animBg="1"/>
      <p:bldP spid="105" grpId="3" animBg="1"/>
      <p:bldP spid="106" grpId="0" animBg="1"/>
      <p:bldP spid="106" grpId="1" animBg="1"/>
      <p:bldP spid="106" grpId="2" animBg="1"/>
      <p:bldP spid="106" grpId="3" animBg="1"/>
      <p:bldP spid="107" grpId="0" animBg="1"/>
      <p:bldP spid="107" grpId="1" animBg="1"/>
      <p:bldP spid="107" grpId="2" animBg="1"/>
      <p:bldP spid="107" grpId="3" animBg="1"/>
      <p:bldP spid="108" grpId="0" animBg="1"/>
      <p:bldP spid="108" grpId="1" animBg="1"/>
      <p:bldP spid="108" grpId="2" animBg="1"/>
      <p:bldP spid="108" grpId="3" animBg="1"/>
      <p:bldP spid="97" grpId="0" animBg="1"/>
      <p:bldP spid="97" grpId="1" animBg="1"/>
      <p:bldP spid="97" grpId="2" animBg="1"/>
      <p:bldP spid="97" grpId="3" animBg="1"/>
      <p:bldP spid="98" grpId="0" animBg="1"/>
      <p:bldP spid="98" grpId="1" animBg="1"/>
      <p:bldP spid="98" grpId="2" animBg="1"/>
      <p:bldP spid="98" grpId="3" animBg="1"/>
      <p:bldP spid="109" grpId="0" animBg="1"/>
      <p:bldP spid="109" grpId="1" animBg="1"/>
      <p:bldP spid="109" grpId="2" animBg="1"/>
      <p:bldP spid="110" grpId="0" animBg="1"/>
      <p:bldP spid="110" grpId="1" animBg="1"/>
      <p:bldP spid="110" grpId="2"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908D9B1-D164-C1AC-57A4-DF4D10331E1C}"/>
            </a:ext>
          </a:extLst>
        </p:cNvPr>
        <p:cNvGrpSpPr/>
        <p:nvPr/>
      </p:nvGrpSpPr>
      <p:grpSpPr>
        <a:xfrm>
          <a:off x="0" y="0"/>
          <a:ext cx="0" cy="0"/>
          <a:chOff x="0" y="0"/>
          <a:chExt cx="0" cy="0"/>
        </a:xfrm>
      </p:grpSpPr>
      <p:sp>
        <p:nvSpPr>
          <p:cNvPr id="112" name="Chord 111">
            <a:extLst>
              <a:ext uri="{FF2B5EF4-FFF2-40B4-BE49-F238E27FC236}">
                <a16:creationId xmlns:a16="http://schemas.microsoft.com/office/drawing/2014/main" xmlns="" id="{EBB41CDD-5571-1C45-3C79-837E0ED85C95}"/>
              </a:ext>
            </a:extLst>
          </p:cNvPr>
          <p:cNvSpPr/>
          <p:nvPr/>
        </p:nvSpPr>
        <p:spPr>
          <a:xfrm rot="6753305">
            <a:off x="2804404" y="3940339"/>
            <a:ext cx="3579779" cy="3579779"/>
          </a:xfrm>
          <a:prstGeom prst="chord">
            <a:avLst/>
          </a:prstGeom>
          <a:solidFill>
            <a:srgbClr val="F8BD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 name="Title 3">
            <a:extLst>
              <a:ext uri="{FF2B5EF4-FFF2-40B4-BE49-F238E27FC236}">
                <a16:creationId xmlns:a16="http://schemas.microsoft.com/office/drawing/2014/main" xmlns="" id="{3C6D07D4-BBDE-8C4C-D6E0-E27B49EA9387}"/>
              </a:ext>
            </a:extLst>
          </p:cNvPr>
          <p:cNvSpPr>
            <a:spLocks noGrp="1"/>
          </p:cNvSpPr>
          <p:nvPr>
            <p:ph type="title"/>
          </p:nvPr>
        </p:nvSpPr>
        <p:spPr/>
        <p:txBody>
          <a:bodyPr/>
          <a:lstStyle/>
          <a:p>
            <a:r>
              <a:rPr lang="en-GB" dirty="0"/>
              <a:t>Say Your Own</a:t>
            </a:r>
          </a:p>
        </p:txBody>
      </p:sp>
      <p:pic>
        <p:nvPicPr>
          <p:cNvPr id="42" name="Picture 41">
            <a:extLst>
              <a:ext uri="{FF2B5EF4-FFF2-40B4-BE49-F238E27FC236}">
                <a16:creationId xmlns:a16="http://schemas.microsoft.com/office/drawing/2014/main" xmlns="" id="{9D68234C-85DF-0393-2DD0-9C17C1E08BCD}"/>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rot="20492407">
            <a:off x="4383859" y="1364994"/>
            <a:ext cx="376281" cy="707965"/>
          </a:xfrm>
          <a:prstGeom prst="rect">
            <a:avLst/>
          </a:prstGeom>
        </p:spPr>
      </p:pic>
      <p:sp>
        <p:nvSpPr>
          <p:cNvPr id="5" name="Text">
            <a:extLst>
              <a:ext uri="{FF2B5EF4-FFF2-40B4-BE49-F238E27FC236}">
                <a16:creationId xmlns:a16="http://schemas.microsoft.com/office/drawing/2014/main" xmlns="" id="{2FECBEAC-9955-043B-5D11-08B066C0DF5B}"/>
              </a:ext>
            </a:extLst>
          </p:cNvPr>
          <p:cNvSpPr/>
          <p:nvPr/>
        </p:nvSpPr>
        <p:spPr>
          <a:xfrm>
            <a:off x="3701042" y="3093806"/>
            <a:ext cx="1741916" cy="552423"/>
          </a:xfrm>
          <a:prstGeom prst="rect">
            <a:avLst/>
          </a:prstGeom>
          <a:solidFill>
            <a:srgbClr val="90C8E5">
              <a:alpha val="20000"/>
            </a:srgbClr>
          </a:solidFill>
          <a:ln w="25400">
            <a:solidFill>
              <a:srgbClr val="90C8E5"/>
            </a:solidFill>
          </a:ln>
        </p:spPr>
        <p:txBody>
          <a:bodyPr wrap="square" lIns="144000" tIns="144000" rIns="144000" bIns="144000">
            <a:spAutoFit/>
          </a:bodyPr>
          <a:lstStyle/>
          <a:p>
            <a:pPr algn="ctr"/>
            <a:r>
              <a:rPr lang="en-GB" sz="1700" b="1" dirty="0">
                <a:latin typeface="Roboto" panose="02000000000000000000" pitchFamily="2" charset="0"/>
                <a:ea typeface="Roboto" panose="02000000000000000000" pitchFamily="2" charset="0"/>
              </a:rPr>
              <a:t>owing to</a:t>
            </a:r>
          </a:p>
        </p:txBody>
      </p:sp>
      <p:sp>
        <p:nvSpPr>
          <p:cNvPr id="9" name="Text">
            <a:extLst>
              <a:ext uri="{FF2B5EF4-FFF2-40B4-BE49-F238E27FC236}">
                <a16:creationId xmlns:a16="http://schemas.microsoft.com/office/drawing/2014/main" xmlns="" id="{F5A9B07F-69E9-873E-CE90-A9124C45D426}"/>
              </a:ext>
            </a:extLst>
          </p:cNvPr>
          <p:cNvSpPr/>
          <p:nvPr/>
        </p:nvSpPr>
        <p:spPr>
          <a:xfrm>
            <a:off x="733514" y="2317941"/>
            <a:ext cx="7632700" cy="523220"/>
          </a:xfrm>
          <a:prstGeom prst="rect">
            <a:avLst/>
          </a:prstGeom>
        </p:spPr>
        <p:txBody>
          <a:bodyPr wrap="square" lIns="0" tIns="0" rIns="0" bIns="0">
            <a:spAutoFit/>
          </a:bodyPr>
          <a:lstStyle/>
          <a:p>
            <a:pPr algn="ctr"/>
            <a:r>
              <a:rPr lang="en-GB" sz="1700" b="1" dirty="0">
                <a:solidFill>
                  <a:srgbClr val="007AC2"/>
                </a:solidFill>
                <a:latin typeface="Roboto" panose="02000000000000000000" pitchFamily="2" charset="0"/>
                <a:ea typeface="Roboto" panose="02000000000000000000" pitchFamily="2" charset="0"/>
              </a:rPr>
              <a:t>Create your own sentence using the connecting word below. </a:t>
            </a:r>
            <a:br>
              <a:rPr lang="en-GB" sz="1700" b="1" dirty="0">
                <a:solidFill>
                  <a:srgbClr val="007AC2"/>
                </a:solidFill>
                <a:latin typeface="Roboto" panose="02000000000000000000" pitchFamily="2" charset="0"/>
                <a:ea typeface="Roboto" panose="02000000000000000000" pitchFamily="2" charset="0"/>
              </a:rPr>
            </a:br>
            <a:r>
              <a:rPr lang="en-GB" sz="1700" b="1" dirty="0">
                <a:solidFill>
                  <a:srgbClr val="007AC2"/>
                </a:solidFill>
                <a:latin typeface="Roboto" panose="02000000000000000000" pitchFamily="2" charset="0"/>
                <a:ea typeface="Roboto" panose="02000000000000000000" pitchFamily="2" charset="0"/>
              </a:rPr>
              <a:t>You have 20 seconds. </a:t>
            </a:r>
          </a:p>
        </p:txBody>
      </p:sp>
      <p:sp>
        <p:nvSpPr>
          <p:cNvPr id="86" name="Oval 85">
            <a:extLst>
              <a:ext uri="{FF2B5EF4-FFF2-40B4-BE49-F238E27FC236}">
                <a16:creationId xmlns:a16="http://schemas.microsoft.com/office/drawing/2014/main" xmlns="" id="{6B651BD7-5886-E764-4378-DC77A4D50116}"/>
              </a:ext>
            </a:extLst>
          </p:cNvPr>
          <p:cNvSpPr/>
          <p:nvPr/>
        </p:nvSpPr>
        <p:spPr>
          <a:xfrm>
            <a:off x="4020589" y="4395819"/>
            <a:ext cx="1135896" cy="1135896"/>
          </a:xfrm>
          <a:prstGeom prst="ellipse">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600" b="1" dirty="0">
                <a:solidFill>
                  <a:srgbClr val="232321"/>
                </a:solidFill>
                <a:latin typeface="Roboto" panose="02000000000000000000" pitchFamily="2" charset="0"/>
                <a:ea typeface="Roboto" panose="02000000000000000000" pitchFamily="2" charset="0"/>
              </a:rPr>
              <a:t>0</a:t>
            </a:r>
          </a:p>
        </p:txBody>
      </p:sp>
      <p:sp>
        <p:nvSpPr>
          <p:cNvPr id="87" name="Oval 86">
            <a:extLst>
              <a:ext uri="{FF2B5EF4-FFF2-40B4-BE49-F238E27FC236}">
                <a16:creationId xmlns:a16="http://schemas.microsoft.com/office/drawing/2014/main" xmlns="" id="{D7F4F255-07E5-4CED-46FA-F4AEB948EA67}"/>
              </a:ext>
            </a:extLst>
          </p:cNvPr>
          <p:cNvSpPr/>
          <p:nvPr/>
        </p:nvSpPr>
        <p:spPr>
          <a:xfrm>
            <a:off x="4020589" y="4395819"/>
            <a:ext cx="1135896" cy="1135896"/>
          </a:xfrm>
          <a:prstGeom prst="ellipse">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600" b="1" dirty="0">
                <a:solidFill>
                  <a:srgbClr val="232321"/>
                </a:solidFill>
                <a:latin typeface="Roboto" panose="02000000000000000000" pitchFamily="2" charset="0"/>
                <a:ea typeface="Roboto" panose="02000000000000000000" pitchFamily="2" charset="0"/>
              </a:rPr>
              <a:t>1</a:t>
            </a:r>
          </a:p>
        </p:txBody>
      </p:sp>
      <p:sp>
        <p:nvSpPr>
          <p:cNvPr id="88" name="Oval 87">
            <a:extLst>
              <a:ext uri="{FF2B5EF4-FFF2-40B4-BE49-F238E27FC236}">
                <a16:creationId xmlns:a16="http://schemas.microsoft.com/office/drawing/2014/main" xmlns="" id="{446305D6-C203-E0F7-2040-BAC63317C525}"/>
              </a:ext>
            </a:extLst>
          </p:cNvPr>
          <p:cNvSpPr/>
          <p:nvPr/>
        </p:nvSpPr>
        <p:spPr>
          <a:xfrm>
            <a:off x="4020589" y="4395819"/>
            <a:ext cx="1135896" cy="1135896"/>
          </a:xfrm>
          <a:prstGeom prst="ellipse">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600" b="1" dirty="0">
                <a:solidFill>
                  <a:srgbClr val="232321"/>
                </a:solidFill>
                <a:latin typeface="Roboto" panose="02000000000000000000" pitchFamily="2" charset="0"/>
                <a:ea typeface="Roboto" panose="02000000000000000000" pitchFamily="2" charset="0"/>
              </a:rPr>
              <a:t>2</a:t>
            </a:r>
          </a:p>
        </p:txBody>
      </p:sp>
      <p:sp>
        <p:nvSpPr>
          <p:cNvPr id="89" name="Oval 88">
            <a:extLst>
              <a:ext uri="{FF2B5EF4-FFF2-40B4-BE49-F238E27FC236}">
                <a16:creationId xmlns:a16="http://schemas.microsoft.com/office/drawing/2014/main" xmlns="" id="{705346AB-B414-A748-9CF8-DE92DCBA8DC5}"/>
              </a:ext>
            </a:extLst>
          </p:cNvPr>
          <p:cNvSpPr/>
          <p:nvPr/>
        </p:nvSpPr>
        <p:spPr>
          <a:xfrm>
            <a:off x="4020589" y="4395819"/>
            <a:ext cx="1135896" cy="1135896"/>
          </a:xfrm>
          <a:prstGeom prst="ellipse">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600" b="1" dirty="0">
                <a:solidFill>
                  <a:srgbClr val="232321"/>
                </a:solidFill>
                <a:latin typeface="Roboto" panose="02000000000000000000" pitchFamily="2" charset="0"/>
                <a:ea typeface="Roboto" panose="02000000000000000000" pitchFamily="2" charset="0"/>
              </a:rPr>
              <a:t>3</a:t>
            </a:r>
          </a:p>
        </p:txBody>
      </p:sp>
      <p:sp>
        <p:nvSpPr>
          <p:cNvPr id="90" name="Oval 89">
            <a:extLst>
              <a:ext uri="{FF2B5EF4-FFF2-40B4-BE49-F238E27FC236}">
                <a16:creationId xmlns:a16="http://schemas.microsoft.com/office/drawing/2014/main" xmlns="" id="{1AF7B967-5DD9-6D85-442E-91CDD36691F4}"/>
              </a:ext>
            </a:extLst>
          </p:cNvPr>
          <p:cNvSpPr/>
          <p:nvPr/>
        </p:nvSpPr>
        <p:spPr>
          <a:xfrm>
            <a:off x="4020589" y="4395819"/>
            <a:ext cx="1135896" cy="1135896"/>
          </a:xfrm>
          <a:prstGeom prst="ellipse">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600" b="1" dirty="0">
                <a:solidFill>
                  <a:srgbClr val="232321"/>
                </a:solidFill>
                <a:latin typeface="Roboto" panose="02000000000000000000" pitchFamily="2" charset="0"/>
                <a:ea typeface="Roboto" panose="02000000000000000000" pitchFamily="2" charset="0"/>
              </a:rPr>
              <a:t>4</a:t>
            </a:r>
          </a:p>
        </p:txBody>
      </p:sp>
      <p:sp>
        <p:nvSpPr>
          <p:cNvPr id="91" name="Oval 90">
            <a:extLst>
              <a:ext uri="{FF2B5EF4-FFF2-40B4-BE49-F238E27FC236}">
                <a16:creationId xmlns:a16="http://schemas.microsoft.com/office/drawing/2014/main" xmlns="" id="{B4AB60A1-C28C-59BF-7F91-CDA28E2A3FD5}"/>
              </a:ext>
            </a:extLst>
          </p:cNvPr>
          <p:cNvSpPr/>
          <p:nvPr/>
        </p:nvSpPr>
        <p:spPr>
          <a:xfrm>
            <a:off x="4020589" y="4395819"/>
            <a:ext cx="1135896" cy="1135896"/>
          </a:xfrm>
          <a:prstGeom prst="ellipse">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600" b="1" dirty="0">
                <a:solidFill>
                  <a:srgbClr val="232321"/>
                </a:solidFill>
                <a:latin typeface="Roboto" panose="02000000000000000000" pitchFamily="2" charset="0"/>
                <a:ea typeface="Roboto" panose="02000000000000000000" pitchFamily="2" charset="0"/>
              </a:rPr>
              <a:t>5</a:t>
            </a:r>
          </a:p>
        </p:txBody>
      </p:sp>
      <p:sp>
        <p:nvSpPr>
          <p:cNvPr id="92" name="Oval 91">
            <a:extLst>
              <a:ext uri="{FF2B5EF4-FFF2-40B4-BE49-F238E27FC236}">
                <a16:creationId xmlns:a16="http://schemas.microsoft.com/office/drawing/2014/main" xmlns="" id="{37160FDD-5264-D99F-D6FE-EC5D7C0397D3}"/>
              </a:ext>
            </a:extLst>
          </p:cNvPr>
          <p:cNvSpPr/>
          <p:nvPr/>
        </p:nvSpPr>
        <p:spPr>
          <a:xfrm>
            <a:off x="4020589" y="4395819"/>
            <a:ext cx="1135896" cy="1135896"/>
          </a:xfrm>
          <a:prstGeom prst="ellipse">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600" b="1" dirty="0">
                <a:solidFill>
                  <a:srgbClr val="232321"/>
                </a:solidFill>
                <a:latin typeface="Roboto" panose="02000000000000000000" pitchFamily="2" charset="0"/>
                <a:ea typeface="Roboto" panose="02000000000000000000" pitchFamily="2" charset="0"/>
              </a:rPr>
              <a:t>6</a:t>
            </a:r>
          </a:p>
        </p:txBody>
      </p:sp>
      <p:sp>
        <p:nvSpPr>
          <p:cNvPr id="93" name="Oval 92">
            <a:extLst>
              <a:ext uri="{FF2B5EF4-FFF2-40B4-BE49-F238E27FC236}">
                <a16:creationId xmlns:a16="http://schemas.microsoft.com/office/drawing/2014/main" xmlns="" id="{6AE27CC2-0494-FFB6-8C1A-E6E91C2BCAAF}"/>
              </a:ext>
            </a:extLst>
          </p:cNvPr>
          <p:cNvSpPr/>
          <p:nvPr/>
        </p:nvSpPr>
        <p:spPr>
          <a:xfrm>
            <a:off x="4020589" y="4395819"/>
            <a:ext cx="1135896" cy="1135896"/>
          </a:xfrm>
          <a:prstGeom prst="ellipse">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600" b="1" dirty="0">
                <a:solidFill>
                  <a:srgbClr val="232321"/>
                </a:solidFill>
                <a:latin typeface="Roboto" panose="02000000000000000000" pitchFamily="2" charset="0"/>
                <a:ea typeface="Roboto" panose="02000000000000000000" pitchFamily="2" charset="0"/>
              </a:rPr>
              <a:t>7</a:t>
            </a:r>
          </a:p>
        </p:txBody>
      </p:sp>
      <p:sp>
        <p:nvSpPr>
          <p:cNvPr id="94" name="Oval 93">
            <a:extLst>
              <a:ext uri="{FF2B5EF4-FFF2-40B4-BE49-F238E27FC236}">
                <a16:creationId xmlns:a16="http://schemas.microsoft.com/office/drawing/2014/main" xmlns="" id="{F96B6EFC-3480-6D5C-FC85-CE58A20A7450}"/>
              </a:ext>
            </a:extLst>
          </p:cNvPr>
          <p:cNvSpPr/>
          <p:nvPr/>
        </p:nvSpPr>
        <p:spPr>
          <a:xfrm>
            <a:off x="4020589" y="4395819"/>
            <a:ext cx="1135896" cy="1135896"/>
          </a:xfrm>
          <a:prstGeom prst="ellipse">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600" b="1" dirty="0">
                <a:solidFill>
                  <a:srgbClr val="232321"/>
                </a:solidFill>
                <a:latin typeface="Roboto" panose="02000000000000000000" pitchFamily="2" charset="0"/>
                <a:ea typeface="Roboto" panose="02000000000000000000" pitchFamily="2" charset="0"/>
              </a:rPr>
              <a:t>8</a:t>
            </a:r>
          </a:p>
        </p:txBody>
      </p:sp>
      <p:sp>
        <p:nvSpPr>
          <p:cNvPr id="95" name="Oval 94">
            <a:extLst>
              <a:ext uri="{FF2B5EF4-FFF2-40B4-BE49-F238E27FC236}">
                <a16:creationId xmlns:a16="http://schemas.microsoft.com/office/drawing/2014/main" xmlns="" id="{6E03B48D-324E-19AE-4C84-ACD9010D7DDE}"/>
              </a:ext>
            </a:extLst>
          </p:cNvPr>
          <p:cNvSpPr/>
          <p:nvPr/>
        </p:nvSpPr>
        <p:spPr>
          <a:xfrm>
            <a:off x="4020589" y="4395819"/>
            <a:ext cx="1135896" cy="1135896"/>
          </a:xfrm>
          <a:prstGeom prst="ellipse">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600" b="1" dirty="0">
                <a:solidFill>
                  <a:srgbClr val="232321"/>
                </a:solidFill>
                <a:latin typeface="Roboto" panose="02000000000000000000" pitchFamily="2" charset="0"/>
                <a:ea typeface="Roboto" panose="02000000000000000000" pitchFamily="2" charset="0"/>
              </a:rPr>
              <a:t>9</a:t>
            </a:r>
          </a:p>
        </p:txBody>
      </p:sp>
      <p:sp>
        <p:nvSpPr>
          <p:cNvPr id="96" name="Oval 95">
            <a:extLst>
              <a:ext uri="{FF2B5EF4-FFF2-40B4-BE49-F238E27FC236}">
                <a16:creationId xmlns:a16="http://schemas.microsoft.com/office/drawing/2014/main" xmlns="" id="{741CFF01-BACB-347A-EB8D-AA3433E36158}"/>
              </a:ext>
            </a:extLst>
          </p:cNvPr>
          <p:cNvSpPr/>
          <p:nvPr/>
        </p:nvSpPr>
        <p:spPr>
          <a:xfrm>
            <a:off x="4020589" y="4395819"/>
            <a:ext cx="1135896" cy="1135896"/>
          </a:xfrm>
          <a:prstGeom prst="ellipse">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600" b="1" dirty="0">
                <a:solidFill>
                  <a:srgbClr val="232321"/>
                </a:solidFill>
                <a:latin typeface="Roboto" panose="02000000000000000000" pitchFamily="2" charset="0"/>
                <a:ea typeface="Roboto" panose="02000000000000000000" pitchFamily="2" charset="0"/>
              </a:rPr>
              <a:t>10</a:t>
            </a:r>
          </a:p>
        </p:txBody>
      </p:sp>
      <p:sp>
        <p:nvSpPr>
          <p:cNvPr id="99" name="Oval 98">
            <a:extLst>
              <a:ext uri="{FF2B5EF4-FFF2-40B4-BE49-F238E27FC236}">
                <a16:creationId xmlns:a16="http://schemas.microsoft.com/office/drawing/2014/main" xmlns="" id="{5BDE22EC-A9A1-63C4-EA58-E8529DCA76B4}"/>
              </a:ext>
            </a:extLst>
          </p:cNvPr>
          <p:cNvSpPr/>
          <p:nvPr/>
        </p:nvSpPr>
        <p:spPr>
          <a:xfrm>
            <a:off x="4020589" y="4395819"/>
            <a:ext cx="1135896" cy="1135896"/>
          </a:xfrm>
          <a:prstGeom prst="ellipse">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600" b="1" dirty="0">
                <a:solidFill>
                  <a:srgbClr val="232321"/>
                </a:solidFill>
                <a:latin typeface="Roboto" panose="02000000000000000000" pitchFamily="2" charset="0"/>
                <a:ea typeface="Roboto" panose="02000000000000000000" pitchFamily="2" charset="0"/>
              </a:rPr>
              <a:t>11</a:t>
            </a:r>
          </a:p>
        </p:txBody>
      </p:sp>
      <p:sp>
        <p:nvSpPr>
          <p:cNvPr id="100" name="Oval 99">
            <a:extLst>
              <a:ext uri="{FF2B5EF4-FFF2-40B4-BE49-F238E27FC236}">
                <a16:creationId xmlns:a16="http://schemas.microsoft.com/office/drawing/2014/main" xmlns="" id="{029A28FF-68B2-40B1-A416-3299302F653D}"/>
              </a:ext>
            </a:extLst>
          </p:cNvPr>
          <p:cNvSpPr/>
          <p:nvPr/>
        </p:nvSpPr>
        <p:spPr>
          <a:xfrm>
            <a:off x="4020589" y="4395819"/>
            <a:ext cx="1135896" cy="1135896"/>
          </a:xfrm>
          <a:prstGeom prst="ellipse">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600" b="1" dirty="0">
                <a:solidFill>
                  <a:srgbClr val="232321"/>
                </a:solidFill>
                <a:latin typeface="Roboto" panose="02000000000000000000" pitchFamily="2" charset="0"/>
                <a:ea typeface="Roboto" panose="02000000000000000000" pitchFamily="2" charset="0"/>
              </a:rPr>
              <a:t>12</a:t>
            </a:r>
          </a:p>
        </p:txBody>
      </p:sp>
      <p:sp>
        <p:nvSpPr>
          <p:cNvPr id="101" name="Oval 100">
            <a:extLst>
              <a:ext uri="{FF2B5EF4-FFF2-40B4-BE49-F238E27FC236}">
                <a16:creationId xmlns:a16="http://schemas.microsoft.com/office/drawing/2014/main" xmlns="" id="{C1F9A616-BA01-1B0B-4701-B9FEF2C7DB4D}"/>
              </a:ext>
            </a:extLst>
          </p:cNvPr>
          <p:cNvSpPr/>
          <p:nvPr/>
        </p:nvSpPr>
        <p:spPr>
          <a:xfrm>
            <a:off x="4020589" y="4395819"/>
            <a:ext cx="1135896" cy="1135896"/>
          </a:xfrm>
          <a:prstGeom prst="ellipse">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600" b="1" dirty="0">
                <a:solidFill>
                  <a:srgbClr val="232321"/>
                </a:solidFill>
                <a:latin typeface="Roboto" panose="02000000000000000000" pitchFamily="2" charset="0"/>
                <a:ea typeface="Roboto" panose="02000000000000000000" pitchFamily="2" charset="0"/>
              </a:rPr>
              <a:t>13</a:t>
            </a:r>
          </a:p>
        </p:txBody>
      </p:sp>
      <p:sp>
        <p:nvSpPr>
          <p:cNvPr id="102" name="Oval 101">
            <a:extLst>
              <a:ext uri="{FF2B5EF4-FFF2-40B4-BE49-F238E27FC236}">
                <a16:creationId xmlns:a16="http://schemas.microsoft.com/office/drawing/2014/main" xmlns="" id="{205E0A89-608D-454A-6553-5BF3A8FAAA4D}"/>
              </a:ext>
            </a:extLst>
          </p:cNvPr>
          <p:cNvSpPr/>
          <p:nvPr/>
        </p:nvSpPr>
        <p:spPr>
          <a:xfrm>
            <a:off x="4020589" y="4395819"/>
            <a:ext cx="1135896" cy="1135896"/>
          </a:xfrm>
          <a:prstGeom prst="ellipse">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600" b="1" dirty="0">
                <a:solidFill>
                  <a:srgbClr val="232321"/>
                </a:solidFill>
                <a:latin typeface="Roboto" panose="02000000000000000000" pitchFamily="2" charset="0"/>
                <a:ea typeface="Roboto" panose="02000000000000000000" pitchFamily="2" charset="0"/>
              </a:rPr>
              <a:t>14</a:t>
            </a:r>
          </a:p>
        </p:txBody>
      </p:sp>
      <p:sp>
        <p:nvSpPr>
          <p:cNvPr id="103" name="Oval 102">
            <a:extLst>
              <a:ext uri="{FF2B5EF4-FFF2-40B4-BE49-F238E27FC236}">
                <a16:creationId xmlns:a16="http://schemas.microsoft.com/office/drawing/2014/main" xmlns="" id="{C7048893-582F-5074-098F-C5B10C1D47D8}"/>
              </a:ext>
            </a:extLst>
          </p:cNvPr>
          <p:cNvSpPr/>
          <p:nvPr/>
        </p:nvSpPr>
        <p:spPr>
          <a:xfrm>
            <a:off x="4020589" y="4395819"/>
            <a:ext cx="1135896" cy="1135896"/>
          </a:xfrm>
          <a:prstGeom prst="ellipse">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600" b="1" dirty="0">
                <a:solidFill>
                  <a:srgbClr val="232321"/>
                </a:solidFill>
                <a:latin typeface="Roboto" panose="02000000000000000000" pitchFamily="2" charset="0"/>
                <a:ea typeface="Roboto" panose="02000000000000000000" pitchFamily="2" charset="0"/>
              </a:rPr>
              <a:t>15</a:t>
            </a:r>
          </a:p>
        </p:txBody>
      </p:sp>
      <p:sp>
        <p:nvSpPr>
          <p:cNvPr id="104" name="Oval 103">
            <a:extLst>
              <a:ext uri="{FF2B5EF4-FFF2-40B4-BE49-F238E27FC236}">
                <a16:creationId xmlns:a16="http://schemas.microsoft.com/office/drawing/2014/main" xmlns="" id="{0C4877CD-71A5-9DC2-9176-4FBE40FC3152}"/>
              </a:ext>
            </a:extLst>
          </p:cNvPr>
          <p:cNvSpPr/>
          <p:nvPr/>
        </p:nvSpPr>
        <p:spPr>
          <a:xfrm>
            <a:off x="4020589" y="4395819"/>
            <a:ext cx="1135896" cy="1135896"/>
          </a:xfrm>
          <a:prstGeom prst="ellipse">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600" b="1" dirty="0">
                <a:solidFill>
                  <a:srgbClr val="232321"/>
                </a:solidFill>
                <a:latin typeface="Roboto" panose="02000000000000000000" pitchFamily="2" charset="0"/>
                <a:ea typeface="Roboto" panose="02000000000000000000" pitchFamily="2" charset="0"/>
              </a:rPr>
              <a:t>16</a:t>
            </a:r>
          </a:p>
        </p:txBody>
      </p:sp>
      <p:sp>
        <p:nvSpPr>
          <p:cNvPr id="105" name="Oval 104">
            <a:extLst>
              <a:ext uri="{FF2B5EF4-FFF2-40B4-BE49-F238E27FC236}">
                <a16:creationId xmlns:a16="http://schemas.microsoft.com/office/drawing/2014/main" xmlns="" id="{12739CDF-7D03-78A3-7857-032206A94E00}"/>
              </a:ext>
            </a:extLst>
          </p:cNvPr>
          <p:cNvSpPr/>
          <p:nvPr/>
        </p:nvSpPr>
        <p:spPr>
          <a:xfrm>
            <a:off x="4020589" y="4395819"/>
            <a:ext cx="1135896" cy="1135896"/>
          </a:xfrm>
          <a:prstGeom prst="ellipse">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600" b="1" dirty="0">
                <a:solidFill>
                  <a:srgbClr val="232321"/>
                </a:solidFill>
                <a:latin typeface="Roboto" panose="02000000000000000000" pitchFamily="2" charset="0"/>
                <a:ea typeface="Roboto" panose="02000000000000000000" pitchFamily="2" charset="0"/>
              </a:rPr>
              <a:t>17</a:t>
            </a:r>
          </a:p>
        </p:txBody>
      </p:sp>
      <p:sp>
        <p:nvSpPr>
          <p:cNvPr id="106" name="Oval 105">
            <a:extLst>
              <a:ext uri="{FF2B5EF4-FFF2-40B4-BE49-F238E27FC236}">
                <a16:creationId xmlns:a16="http://schemas.microsoft.com/office/drawing/2014/main" xmlns="" id="{3E316884-55D2-DFA0-4556-6C213EA7BCF0}"/>
              </a:ext>
            </a:extLst>
          </p:cNvPr>
          <p:cNvSpPr/>
          <p:nvPr/>
        </p:nvSpPr>
        <p:spPr>
          <a:xfrm>
            <a:off x="4020589" y="4395819"/>
            <a:ext cx="1135896" cy="1135896"/>
          </a:xfrm>
          <a:prstGeom prst="ellipse">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600" b="1" dirty="0">
                <a:solidFill>
                  <a:srgbClr val="232321"/>
                </a:solidFill>
                <a:latin typeface="Roboto" panose="02000000000000000000" pitchFamily="2" charset="0"/>
                <a:ea typeface="Roboto" panose="02000000000000000000" pitchFamily="2" charset="0"/>
              </a:rPr>
              <a:t>18</a:t>
            </a:r>
          </a:p>
        </p:txBody>
      </p:sp>
      <p:sp>
        <p:nvSpPr>
          <p:cNvPr id="107" name="Oval 106">
            <a:extLst>
              <a:ext uri="{FF2B5EF4-FFF2-40B4-BE49-F238E27FC236}">
                <a16:creationId xmlns:a16="http://schemas.microsoft.com/office/drawing/2014/main" xmlns="" id="{ED638C6A-4AB9-631E-671E-9624EF57BBC3}"/>
              </a:ext>
            </a:extLst>
          </p:cNvPr>
          <p:cNvSpPr/>
          <p:nvPr/>
        </p:nvSpPr>
        <p:spPr>
          <a:xfrm>
            <a:off x="4020589" y="4395819"/>
            <a:ext cx="1135896" cy="1135896"/>
          </a:xfrm>
          <a:prstGeom prst="ellipse">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600" b="1" dirty="0">
                <a:solidFill>
                  <a:srgbClr val="232321"/>
                </a:solidFill>
                <a:latin typeface="Roboto" panose="02000000000000000000" pitchFamily="2" charset="0"/>
                <a:ea typeface="Roboto" panose="02000000000000000000" pitchFamily="2" charset="0"/>
              </a:rPr>
              <a:t>19</a:t>
            </a:r>
          </a:p>
        </p:txBody>
      </p:sp>
      <p:sp>
        <p:nvSpPr>
          <p:cNvPr id="108" name="Oval 107">
            <a:extLst>
              <a:ext uri="{FF2B5EF4-FFF2-40B4-BE49-F238E27FC236}">
                <a16:creationId xmlns:a16="http://schemas.microsoft.com/office/drawing/2014/main" xmlns="" id="{3B29F217-218B-2B86-FD4F-544814CF652C}"/>
              </a:ext>
            </a:extLst>
          </p:cNvPr>
          <p:cNvSpPr/>
          <p:nvPr/>
        </p:nvSpPr>
        <p:spPr>
          <a:xfrm>
            <a:off x="4020589" y="4395819"/>
            <a:ext cx="1135896" cy="1135896"/>
          </a:xfrm>
          <a:prstGeom prst="ellipse">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600" b="1" dirty="0">
                <a:solidFill>
                  <a:srgbClr val="232321"/>
                </a:solidFill>
                <a:latin typeface="Roboto" panose="02000000000000000000" pitchFamily="2" charset="0"/>
                <a:ea typeface="Roboto" panose="02000000000000000000" pitchFamily="2" charset="0"/>
              </a:rPr>
              <a:t>20</a:t>
            </a:r>
          </a:p>
        </p:txBody>
      </p:sp>
      <p:sp>
        <p:nvSpPr>
          <p:cNvPr id="97" name="TextBox 96">
            <a:extLst>
              <a:ext uri="{FF2B5EF4-FFF2-40B4-BE49-F238E27FC236}">
                <a16:creationId xmlns:a16="http://schemas.microsoft.com/office/drawing/2014/main" xmlns="" id="{8CDE25AD-F5B0-D2D3-7FC0-E94E56399F04}"/>
              </a:ext>
            </a:extLst>
          </p:cNvPr>
          <p:cNvSpPr txBox="1"/>
          <p:nvPr/>
        </p:nvSpPr>
        <p:spPr>
          <a:xfrm>
            <a:off x="3806573" y="5766652"/>
            <a:ext cx="1528539" cy="495108"/>
          </a:xfrm>
          <a:prstGeom prst="rect">
            <a:avLst/>
          </a:prstGeom>
          <a:solidFill>
            <a:schemeClr val="bg1"/>
          </a:solidFill>
          <a:effectLst>
            <a:outerShdw dist="50800" dir="2940000" algn="ctr" rotWithShape="0">
              <a:srgbClr val="007AC2"/>
            </a:outerShdw>
          </a:effectLst>
        </p:spPr>
        <p:txBody>
          <a:bodyPr wrap="square" lIns="108000" tIns="108000" rIns="108000" bIns="108000" rtlCol="0">
            <a:spAutoFit/>
          </a:bodyPr>
          <a:lstStyle/>
          <a:p>
            <a:pPr algn="ctr"/>
            <a:r>
              <a:rPr lang="x-none" b="1" dirty="0">
                <a:latin typeface="Roboto" panose="02000000000000000000" pitchFamily="2" charset="0"/>
                <a:ea typeface="Roboto" panose="02000000000000000000" pitchFamily="2" charset="0"/>
              </a:rPr>
              <a:t>Start Timer</a:t>
            </a:r>
          </a:p>
        </p:txBody>
      </p:sp>
      <p:sp>
        <p:nvSpPr>
          <p:cNvPr id="98" name="TextBox 97">
            <a:extLst>
              <a:ext uri="{FF2B5EF4-FFF2-40B4-BE49-F238E27FC236}">
                <a16:creationId xmlns:a16="http://schemas.microsoft.com/office/drawing/2014/main" xmlns="" id="{87C78851-931E-B73D-8962-18BB6911272D}"/>
              </a:ext>
            </a:extLst>
          </p:cNvPr>
          <p:cNvSpPr txBox="1"/>
          <p:nvPr/>
        </p:nvSpPr>
        <p:spPr>
          <a:xfrm>
            <a:off x="3807730" y="5766652"/>
            <a:ext cx="1528539" cy="495108"/>
          </a:xfrm>
          <a:prstGeom prst="rect">
            <a:avLst/>
          </a:prstGeom>
          <a:solidFill>
            <a:schemeClr val="bg1"/>
          </a:solidFill>
          <a:effectLst>
            <a:outerShdw dist="50800" dir="2940000" algn="ctr" rotWithShape="0">
              <a:srgbClr val="007AC2"/>
            </a:outerShdw>
          </a:effectLst>
        </p:spPr>
        <p:txBody>
          <a:bodyPr wrap="square" lIns="108000" tIns="108000" rIns="108000" bIns="108000" rtlCol="0">
            <a:spAutoFit/>
          </a:bodyPr>
          <a:lstStyle/>
          <a:p>
            <a:pPr algn="ctr"/>
            <a:r>
              <a:rPr lang="x-none" b="1" dirty="0">
                <a:latin typeface="Roboto" panose="02000000000000000000" pitchFamily="2" charset="0"/>
                <a:ea typeface="Roboto" panose="02000000000000000000" pitchFamily="2" charset="0"/>
              </a:rPr>
              <a:t>Reset Timer</a:t>
            </a:r>
          </a:p>
        </p:txBody>
      </p:sp>
      <p:sp>
        <p:nvSpPr>
          <p:cNvPr id="109" name="BTN Start">
            <a:extLst>
              <a:ext uri="{FF2B5EF4-FFF2-40B4-BE49-F238E27FC236}">
                <a16:creationId xmlns:a16="http://schemas.microsoft.com/office/drawing/2014/main" xmlns="" id="{C3CE4836-3E92-70AE-24D6-BBE0FC37D0AC}"/>
              </a:ext>
            </a:extLst>
          </p:cNvPr>
          <p:cNvSpPr/>
          <p:nvPr/>
        </p:nvSpPr>
        <p:spPr>
          <a:xfrm>
            <a:off x="3945599" y="5766653"/>
            <a:ext cx="1285875" cy="369331"/>
          </a:xfrm>
          <a:prstGeom prst="rect">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10" name="BTN reset">
            <a:extLst>
              <a:ext uri="{FF2B5EF4-FFF2-40B4-BE49-F238E27FC236}">
                <a16:creationId xmlns:a16="http://schemas.microsoft.com/office/drawing/2014/main" xmlns="" id="{06B5AA4F-06B5-E430-6811-CD62537DB902}"/>
              </a:ext>
            </a:extLst>
          </p:cNvPr>
          <p:cNvSpPr/>
          <p:nvPr/>
        </p:nvSpPr>
        <p:spPr>
          <a:xfrm>
            <a:off x="3786785" y="5740592"/>
            <a:ext cx="1598565" cy="591692"/>
          </a:xfrm>
          <a:prstGeom prst="rect">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7" name="Picture 6">
            <a:extLst>
              <a:ext uri="{FF2B5EF4-FFF2-40B4-BE49-F238E27FC236}">
                <a16:creationId xmlns:a16="http://schemas.microsoft.com/office/drawing/2014/main" xmlns="" id="{0CBF20C0-9B7F-A5AD-F022-D010C150F237}"/>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79106" y="3578548"/>
            <a:ext cx="2287137" cy="3395458"/>
          </a:xfrm>
          <a:prstGeom prst="rect">
            <a:avLst/>
          </a:prstGeom>
        </p:spPr>
      </p:pic>
    </p:spTree>
    <p:extLst>
      <p:ext uri="{BB962C8B-B14F-4D97-AF65-F5344CB8AC3E}">
        <p14:creationId xmlns:p14="http://schemas.microsoft.com/office/powerpoint/2010/main" val="23074655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2" nodeType="withEffect">
                                  <p:stCondLst>
                                    <p:cond delay="0"/>
                                  </p:stCondLst>
                                  <p:childTnLst>
                                    <p:set>
                                      <p:cBhvr>
                                        <p:cTn id="6" dur="1" fill="hold">
                                          <p:stCondLst>
                                            <p:cond delay="0"/>
                                          </p:stCondLst>
                                        </p:cTn>
                                        <p:tgtEl>
                                          <p:spTgt spid="98"/>
                                        </p:tgtEl>
                                        <p:attrNameLst>
                                          <p:attrName>style.visibility</p:attrName>
                                        </p:attrNameLst>
                                      </p:cBhvr>
                                      <p:to>
                                        <p:strVal val="hidden"/>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31" presetClass="entr" presetSubtype="0" fill="hold" nodeType="withEffect">
                                  <p:stCondLst>
                                    <p:cond delay="0"/>
                                  </p:stCondLst>
                                  <p:childTnLst>
                                    <p:set>
                                      <p:cBhvr>
                                        <p:cTn id="15" dur="1" fill="hold">
                                          <p:stCondLst>
                                            <p:cond delay="0"/>
                                          </p:stCondLst>
                                        </p:cTn>
                                        <p:tgtEl>
                                          <p:spTgt spid="42"/>
                                        </p:tgtEl>
                                        <p:attrNameLst>
                                          <p:attrName>style.visibility</p:attrName>
                                        </p:attrNameLst>
                                      </p:cBhvr>
                                      <p:to>
                                        <p:strVal val="visible"/>
                                      </p:to>
                                    </p:set>
                                    <p:anim calcmode="lin" valueType="num">
                                      <p:cBhvr>
                                        <p:cTn id="16" dur="500" fill="hold"/>
                                        <p:tgtEl>
                                          <p:spTgt spid="42"/>
                                        </p:tgtEl>
                                        <p:attrNameLst>
                                          <p:attrName>ppt_w</p:attrName>
                                        </p:attrNameLst>
                                      </p:cBhvr>
                                      <p:tavLst>
                                        <p:tav tm="0">
                                          <p:val>
                                            <p:fltVal val="0"/>
                                          </p:val>
                                        </p:tav>
                                        <p:tav tm="100000">
                                          <p:val>
                                            <p:strVal val="#ppt_w"/>
                                          </p:val>
                                        </p:tav>
                                      </p:tavLst>
                                    </p:anim>
                                    <p:anim calcmode="lin" valueType="num">
                                      <p:cBhvr>
                                        <p:cTn id="17" dur="500" fill="hold"/>
                                        <p:tgtEl>
                                          <p:spTgt spid="42"/>
                                        </p:tgtEl>
                                        <p:attrNameLst>
                                          <p:attrName>ppt_h</p:attrName>
                                        </p:attrNameLst>
                                      </p:cBhvr>
                                      <p:tavLst>
                                        <p:tav tm="0">
                                          <p:val>
                                            <p:fltVal val="0"/>
                                          </p:val>
                                        </p:tav>
                                        <p:tav tm="100000">
                                          <p:val>
                                            <p:strVal val="#ppt_h"/>
                                          </p:val>
                                        </p:tav>
                                      </p:tavLst>
                                    </p:anim>
                                    <p:anim calcmode="lin" valueType="num">
                                      <p:cBhvr>
                                        <p:cTn id="18" dur="500" fill="hold"/>
                                        <p:tgtEl>
                                          <p:spTgt spid="42"/>
                                        </p:tgtEl>
                                        <p:attrNameLst>
                                          <p:attrName>style.rotation</p:attrName>
                                        </p:attrNameLst>
                                      </p:cBhvr>
                                      <p:tavLst>
                                        <p:tav tm="0">
                                          <p:val>
                                            <p:fltVal val="90"/>
                                          </p:val>
                                        </p:tav>
                                        <p:tav tm="100000">
                                          <p:val>
                                            <p:fltVal val="0"/>
                                          </p:val>
                                        </p:tav>
                                      </p:tavLst>
                                    </p:anim>
                                    <p:animEffect transition="in" filter="fade">
                                      <p:cBhvr>
                                        <p:cTn id="19" dur="500"/>
                                        <p:tgtEl>
                                          <p:spTgt spid="42"/>
                                        </p:tgtEl>
                                      </p:cBhvr>
                                    </p:animEffect>
                                  </p:childTnLst>
                                </p:cTn>
                              </p:par>
                              <p:par>
                                <p:cTn id="20" presetID="10" presetClass="entr" presetSubtype="0" fill="hold" grpId="3" nodeType="withEffect">
                                  <p:stCondLst>
                                    <p:cond delay="0"/>
                                  </p:stCondLst>
                                  <p:childTnLst>
                                    <p:set>
                                      <p:cBhvr>
                                        <p:cTn id="21" dur="1" fill="hold">
                                          <p:stCondLst>
                                            <p:cond delay="0"/>
                                          </p:stCondLst>
                                        </p:cTn>
                                        <p:tgtEl>
                                          <p:spTgt spid="97"/>
                                        </p:tgtEl>
                                        <p:attrNameLst>
                                          <p:attrName>style.visibility</p:attrName>
                                        </p:attrNameLst>
                                      </p:cBhvr>
                                      <p:to>
                                        <p:strVal val="visible"/>
                                      </p:to>
                                    </p:set>
                                    <p:animEffect transition="in" filter="fade">
                                      <p:cBhvr>
                                        <p:cTn id="22"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09"/>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grpId="0" nodeType="clickEffect">
                                  <p:stCondLst>
                                    <p:cond delay="0"/>
                                  </p:stCondLst>
                                  <p:childTnLst>
                                    <p:animEffect transition="out" filter="fade">
                                      <p:cBhvr>
                                        <p:cTn id="27" dur="500"/>
                                        <p:tgtEl>
                                          <p:spTgt spid="109"/>
                                        </p:tgtEl>
                                      </p:cBhvr>
                                    </p:animEffect>
                                    <p:set>
                                      <p:cBhvr>
                                        <p:cTn id="28" dur="1" fill="hold">
                                          <p:stCondLst>
                                            <p:cond delay="499"/>
                                          </p:stCondLst>
                                        </p:cTn>
                                        <p:tgtEl>
                                          <p:spTgt spid="109"/>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500"/>
                                        <p:tgtEl>
                                          <p:spTgt spid="97"/>
                                        </p:tgtEl>
                                      </p:cBhvr>
                                    </p:animEffect>
                                    <p:set>
                                      <p:cBhvr>
                                        <p:cTn id="31" dur="1" fill="hold">
                                          <p:stCondLst>
                                            <p:cond delay="499"/>
                                          </p:stCondLst>
                                        </p:cTn>
                                        <p:tgtEl>
                                          <p:spTgt spid="97"/>
                                        </p:tgtEl>
                                        <p:attrNameLst>
                                          <p:attrName>style.visibility</p:attrName>
                                        </p:attrNameLst>
                                      </p:cBhvr>
                                      <p:to>
                                        <p:strVal val="hidden"/>
                                      </p:to>
                                    </p:set>
                                  </p:childTnLst>
                                </p:cTn>
                              </p:par>
                              <p:par>
                                <p:cTn id="32" presetID="1" presetClass="entr" presetSubtype="0" fill="hold" grpId="1" nodeType="withEffect">
                                  <p:stCondLst>
                                    <p:cond delay="0"/>
                                  </p:stCondLst>
                                  <p:childTnLst>
                                    <p:set>
                                      <p:cBhvr>
                                        <p:cTn id="33" dur="1" fill="hold">
                                          <p:stCondLst>
                                            <p:cond delay="0"/>
                                          </p:stCondLst>
                                        </p:cTn>
                                        <p:tgtEl>
                                          <p:spTgt spid="110"/>
                                        </p:tgtEl>
                                        <p:attrNameLst>
                                          <p:attrName>style.visibility</p:attrName>
                                        </p:attrNameLst>
                                      </p:cBhvr>
                                      <p:to>
                                        <p:strVal val="visible"/>
                                      </p:to>
                                    </p:set>
                                  </p:childTnLst>
                                </p:cTn>
                              </p:par>
                              <p:par>
                                <p:cTn id="34" presetID="10" presetClass="entr" presetSubtype="0" fill="hold" grpId="0" nodeType="withEffect">
                                  <p:stCondLst>
                                    <p:cond delay="0"/>
                                  </p:stCondLst>
                                  <p:childTnLst>
                                    <p:set>
                                      <p:cBhvr>
                                        <p:cTn id="35" dur="1" fill="hold">
                                          <p:stCondLst>
                                            <p:cond delay="0"/>
                                          </p:stCondLst>
                                        </p:cTn>
                                        <p:tgtEl>
                                          <p:spTgt spid="98"/>
                                        </p:tgtEl>
                                        <p:attrNameLst>
                                          <p:attrName>style.visibility</p:attrName>
                                        </p:attrNameLst>
                                      </p:cBhvr>
                                      <p:to>
                                        <p:strVal val="visible"/>
                                      </p:to>
                                    </p:set>
                                    <p:animEffect transition="in" filter="fade">
                                      <p:cBhvr>
                                        <p:cTn id="36" dur="500"/>
                                        <p:tgtEl>
                                          <p:spTgt spid="98"/>
                                        </p:tgtEl>
                                      </p:cBhvr>
                                    </p:animEffect>
                                  </p:childTnLst>
                                </p:cTn>
                              </p:par>
                            </p:childTnLst>
                          </p:cTn>
                        </p:par>
                        <p:par>
                          <p:cTn id="37" fill="hold">
                            <p:stCondLst>
                              <p:cond delay="500"/>
                            </p:stCondLst>
                            <p:childTnLst>
                              <p:par>
                                <p:cTn id="38" presetID="1" presetClass="exit" presetSubtype="0" fill="hold" nodeType="afterEffect">
                                  <p:stCondLst>
                                    <p:cond delay="0"/>
                                  </p:stCondLst>
                                  <p:childTnLst>
                                    <p:set>
                                      <p:cBhvr>
                                        <p:cTn id="39" dur="1" fill="hold">
                                          <p:stCondLst>
                                            <p:cond delay="0"/>
                                          </p:stCondLst>
                                        </p:cTn>
                                        <p:tgtEl>
                                          <p:spTgt spid="108"/>
                                        </p:tgtEl>
                                        <p:attrNameLst>
                                          <p:attrName>style.visibility</p:attrName>
                                        </p:attrNameLst>
                                      </p:cBhvr>
                                      <p:to>
                                        <p:strVal val="hidden"/>
                                      </p:to>
                                    </p:set>
                                  </p:childTnLst>
                                </p:cTn>
                              </p:par>
                            </p:childTnLst>
                          </p:cTn>
                        </p:par>
                        <p:par>
                          <p:cTn id="40" fill="hold">
                            <p:stCondLst>
                              <p:cond delay="500"/>
                            </p:stCondLst>
                            <p:childTnLst>
                              <p:par>
                                <p:cTn id="41" presetID="1" presetClass="exit" presetSubtype="0" fill="hold" nodeType="afterEffect">
                                  <p:stCondLst>
                                    <p:cond delay="1000"/>
                                  </p:stCondLst>
                                  <p:childTnLst>
                                    <p:set>
                                      <p:cBhvr>
                                        <p:cTn id="42" dur="1" fill="hold">
                                          <p:stCondLst>
                                            <p:cond delay="0"/>
                                          </p:stCondLst>
                                        </p:cTn>
                                        <p:tgtEl>
                                          <p:spTgt spid="107"/>
                                        </p:tgtEl>
                                        <p:attrNameLst>
                                          <p:attrName>style.visibility</p:attrName>
                                        </p:attrNameLst>
                                      </p:cBhvr>
                                      <p:to>
                                        <p:strVal val="hidden"/>
                                      </p:to>
                                    </p:set>
                                  </p:childTnLst>
                                </p:cTn>
                              </p:par>
                            </p:childTnLst>
                          </p:cTn>
                        </p:par>
                        <p:par>
                          <p:cTn id="43" fill="hold">
                            <p:stCondLst>
                              <p:cond delay="1500"/>
                            </p:stCondLst>
                            <p:childTnLst>
                              <p:par>
                                <p:cTn id="44" presetID="1" presetClass="exit" presetSubtype="0" fill="hold" nodeType="afterEffect">
                                  <p:stCondLst>
                                    <p:cond delay="1000"/>
                                  </p:stCondLst>
                                  <p:childTnLst>
                                    <p:set>
                                      <p:cBhvr>
                                        <p:cTn id="45" dur="1" fill="hold">
                                          <p:stCondLst>
                                            <p:cond delay="0"/>
                                          </p:stCondLst>
                                        </p:cTn>
                                        <p:tgtEl>
                                          <p:spTgt spid="106"/>
                                        </p:tgtEl>
                                        <p:attrNameLst>
                                          <p:attrName>style.visibility</p:attrName>
                                        </p:attrNameLst>
                                      </p:cBhvr>
                                      <p:to>
                                        <p:strVal val="hidden"/>
                                      </p:to>
                                    </p:set>
                                  </p:childTnLst>
                                </p:cTn>
                              </p:par>
                            </p:childTnLst>
                          </p:cTn>
                        </p:par>
                        <p:par>
                          <p:cTn id="46" fill="hold">
                            <p:stCondLst>
                              <p:cond delay="2500"/>
                            </p:stCondLst>
                            <p:childTnLst>
                              <p:par>
                                <p:cTn id="47" presetID="1" presetClass="exit" presetSubtype="0" fill="hold" nodeType="afterEffect">
                                  <p:stCondLst>
                                    <p:cond delay="1000"/>
                                  </p:stCondLst>
                                  <p:childTnLst>
                                    <p:set>
                                      <p:cBhvr>
                                        <p:cTn id="48" dur="1" fill="hold">
                                          <p:stCondLst>
                                            <p:cond delay="0"/>
                                          </p:stCondLst>
                                        </p:cTn>
                                        <p:tgtEl>
                                          <p:spTgt spid="105"/>
                                        </p:tgtEl>
                                        <p:attrNameLst>
                                          <p:attrName>style.visibility</p:attrName>
                                        </p:attrNameLst>
                                      </p:cBhvr>
                                      <p:to>
                                        <p:strVal val="hidden"/>
                                      </p:to>
                                    </p:set>
                                  </p:childTnLst>
                                </p:cTn>
                              </p:par>
                            </p:childTnLst>
                          </p:cTn>
                        </p:par>
                        <p:par>
                          <p:cTn id="49" fill="hold">
                            <p:stCondLst>
                              <p:cond delay="3500"/>
                            </p:stCondLst>
                            <p:childTnLst>
                              <p:par>
                                <p:cTn id="50" presetID="1" presetClass="exit" presetSubtype="0" fill="hold" nodeType="afterEffect">
                                  <p:stCondLst>
                                    <p:cond delay="1000"/>
                                  </p:stCondLst>
                                  <p:childTnLst>
                                    <p:set>
                                      <p:cBhvr>
                                        <p:cTn id="51" dur="1" fill="hold">
                                          <p:stCondLst>
                                            <p:cond delay="0"/>
                                          </p:stCondLst>
                                        </p:cTn>
                                        <p:tgtEl>
                                          <p:spTgt spid="104"/>
                                        </p:tgtEl>
                                        <p:attrNameLst>
                                          <p:attrName>style.visibility</p:attrName>
                                        </p:attrNameLst>
                                      </p:cBhvr>
                                      <p:to>
                                        <p:strVal val="hidden"/>
                                      </p:to>
                                    </p:set>
                                  </p:childTnLst>
                                </p:cTn>
                              </p:par>
                            </p:childTnLst>
                          </p:cTn>
                        </p:par>
                        <p:par>
                          <p:cTn id="52" fill="hold">
                            <p:stCondLst>
                              <p:cond delay="4500"/>
                            </p:stCondLst>
                            <p:childTnLst>
                              <p:par>
                                <p:cTn id="53" presetID="1" presetClass="exit" presetSubtype="0" fill="hold" nodeType="afterEffect">
                                  <p:stCondLst>
                                    <p:cond delay="1000"/>
                                  </p:stCondLst>
                                  <p:childTnLst>
                                    <p:set>
                                      <p:cBhvr>
                                        <p:cTn id="54" dur="1" fill="hold">
                                          <p:stCondLst>
                                            <p:cond delay="0"/>
                                          </p:stCondLst>
                                        </p:cTn>
                                        <p:tgtEl>
                                          <p:spTgt spid="103"/>
                                        </p:tgtEl>
                                        <p:attrNameLst>
                                          <p:attrName>style.visibility</p:attrName>
                                        </p:attrNameLst>
                                      </p:cBhvr>
                                      <p:to>
                                        <p:strVal val="hidden"/>
                                      </p:to>
                                    </p:set>
                                  </p:childTnLst>
                                </p:cTn>
                              </p:par>
                            </p:childTnLst>
                          </p:cTn>
                        </p:par>
                        <p:par>
                          <p:cTn id="55" fill="hold">
                            <p:stCondLst>
                              <p:cond delay="5500"/>
                            </p:stCondLst>
                            <p:childTnLst>
                              <p:par>
                                <p:cTn id="56" presetID="1" presetClass="exit" presetSubtype="0" fill="hold" nodeType="afterEffect">
                                  <p:stCondLst>
                                    <p:cond delay="1000"/>
                                  </p:stCondLst>
                                  <p:childTnLst>
                                    <p:set>
                                      <p:cBhvr>
                                        <p:cTn id="57" dur="1" fill="hold">
                                          <p:stCondLst>
                                            <p:cond delay="0"/>
                                          </p:stCondLst>
                                        </p:cTn>
                                        <p:tgtEl>
                                          <p:spTgt spid="102"/>
                                        </p:tgtEl>
                                        <p:attrNameLst>
                                          <p:attrName>style.visibility</p:attrName>
                                        </p:attrNameLst>
                                      </p:cBhvr>
                                      <p:to>
                                        <p:strVal val="hidden"/>
                                      </p:to>
                                    </p:set>
                                  </p:childTnLst>
                                </p:cTn>
                              </p:par>
                            </p:childTnLst>
                          </p:cTn>
                        </p:par>
                        <p:par>
                          <p:cTn id="58" fill="hold">
                            <p:stCondLst>
                              <p:cond delay="6500"/>
                            </p:stCondLst>
                            <p:childTnLst>
                              <p:par>
                                <p:cTn id="59" presetID="1" presetClass="exit" presetSubtype="0" fill="hold" nodeType="afterEffect">
                                  <p:stCondLst>
                                    <p:cond delay="1000"/>
                                  </p:stCondLst>
                                  <p:childTnLst>
                                    <p:set>
                                      <p:cBhvr>
                                        <p:cTn id="60" dur="1" fill="hold">
                                          <p:stCondLst>
                                            <p:cond delay="0"/>
                                          </p:stCondLst>
                                        </p:cTn>
                                        <p:tgtEl>
                                          <p:spTgt spid="101"/>
                                        </p:tgtEl>
                                        <p:attrNameLst>
                                          <p:attrName>style.visibility</p:attrName>
                                        </p:attrNameLst>
                                      </p:cBhvr>
                                      <p:to>
                                        <p:strVal val="hidden"/>
                                      </p:to>
                                    </p:set>
                                  </p:childTnLst>
                                </p:cTn>
                              </p:par>
                            </p:childTnLst>
                          </p:cTn>
                        </p:par>
                        <p:par>
                          <p:cTn id="61" fill="hold">
                            <p:stCondLst>
                              <p:cond delay="7500"/>
                            </p:stCondLst>
                            <p:childTnLst>
                              <p:par>
                                <p:cTn id="62" presetID="1" presetClass="exit" presetSubtype="0" fill="hold" nodeType="afterEffect">
                                  <p:stCondLst>
                                    <p:cond delay="1000"/>
                                  </p:stCondLst>
                                  <p:childTnLst>
                                    <p:set>
                                      <p:cBhvr>
                                        <p:cTn id="63" dur="1" fill="hold">
                                          <p:stCondLst>
                                            <p:cond delay="0"/>
                                          </p:stCondLst>
                                        </p:cTn>
                                        <p:tgtEl>
                                          <p:spTgt spid="100"/>
                                        </p:tgtEl>
                                        <p:attrNameLst>
                                          <p:attrName>style.visibility</p:attrName>
                                        </p:attrNameLst>
                                      </p:cBhvr>
                                      <p:to>
                                        <p:strVal val="hidden"/>
                                      </p:to>
                                    </p:set>
                                  </p:childTnLst>
                                </p:cTn>
                              </p:par>
                            </p:childTnLst>
                          </p:cTn>
                        </p:par>
                        <p:par>
                          <p:cTn id="64" fill="hold">
                            <p:stCondLst>
                              <p:cond delay="8500"/>
                            </p:stCondLst>
                            <p:childTnLst>
                              <p:par>
                                <p:cTn id="65" presetID="1" presetClass="exit" presetSubtype="0" fill="hold" nodeType="afterEffect">
                                  <p:stCondLst>
                                    <p:cond delay="1000"/>
                                  </p:stCondLst>
                                  <p:childTnLst>
                                    <p:set>
                                      <p:cBhvr>
                                        <p:cTn id="66" dur="1" fill="hold">
                                          <p:stCondLst>
                                            <p:cond delay="0"/>
                                          </p:stCondLst>
                                        </p:cTn>
                                        <p:tgtEl>
                                          <p:spTgt spid="99"/>
                                        </p:tgtEl>
                                        <p:attrNameLst>
                                          <p:attrName>style.visibility</p:attrName>
                                        </p:attrNameLst>
                                      </p:cBhvr>
                                      <p:to>
                                        <p:strVal val="hidden"/>
                                      </p:to>
                                    </p:set>
                                  </p:childTnLst>
                                </p:cTn>
                              </p:par>
                            </p:childTnLst>
                          </p:cTn>
                        </p:par>
                        <p:par>
                          <p:cTn id="67" fill="hold">
                            <p:stCondLst>
                              <p:cond delay="9500"/>
                            </p:stCondLst>
                            <p:childTnLst>
                              <p:par>
                                <p:cTn id="68" presetID="1" presetClass="exit" presetSubtype="0" fill="hold" grpId="0" nodeType="afterEffect">
                                  <p:stCondLst>
                                    <p:cond delay="1000"/>
                                  </p:stCondLst>
                                  <p:childTnLst>
                                    <p:set>
                                      <p:cBhvr>
                                        <p:cTn id="69" dur="1" fill="hold">
                                          <p:stCondLst>
                                            <p:cond delay="0"/>
                                          </p:stCondLst>
                                        </p:cTn>
                                        <p:tgtEl>
                                          <p:spTgt spid="96"/>
                                        </p:tgtEl>
                                        <p:attrNameLst>
                                          <p:attrName>style.visibility</p:attrName>
                                        </p:attrNameLst>
                                      </p:cBhvr>
                                      <p:to>
                                        <p:strVal val="hidden"/>
                                      </p:to>
                                    </p:set>
                                  </p:childTnLst>
                                </p:cTn>
                              </p:par>
                            </p:childTnLst>
                          </p:cTn>
                        </p:par>
                        <p:par>
                          <p:cTn id="70" fill="hold">
                            <p:stCondLst>
                              <p:cond delay="10500"/>
                            </p:stCondLst>
                            <p:childTnLst>
                              <p:par>
                                <p:cTn id="71" presetID="1" presetClass="exit" presetSubtype="0" fill="hold" grpId="0" nodeType="afterEffect">
                                  <p:stCondLst>
                                    <p:cond delay="1000"/>
                                  </p:stCondLst>
                                  <p:childTnLst>
                                    <p:set>
                                      <p:cBhvr>
                                        <p:cTn id="72" dur="1" fill="hold">
                                          <p:stCondLst>
                                            <p:cond delay="0"/>
                                          </p:stCondLst>
                                        </p:cTn>
                                        <p:tgtEl>
                                          <p:spTgt spid="95"/>
                                        </p:tgtEl>
                                        <p:attrNameLst>
                                          <p:attrName>style.visibility</p:attrName>
                                        </p:attrNameLst>
                                      </p:cBhvr>
                                      <p:to>
                                        <p:strVal val="hidden"/>
                                      </p:to>
                                    </p:set>
                                  </p:childTnLst>
                                </p:cTn>
                              </p:par>
                            </p:childTnLst>
                          </p:cTn>
                        </p:par>
                        <p:par>
                          <p:cTn id="73" fill="hold">
                            <p:stCondLst>
                              <p:cond delay="11500"/>
                            </p:stCondLst>
                            <p:childTnLst>
                              <p:par>
                                <p:cTn id="74" presetID="1" presetClass="exit" presetSubtype="0" fill="hold" grpId="0" nodeType="afterEffect">
                                  <p:stCondLst>
                                    <p:cond delay="1000"/>
                                  </p:stCondLst>
                                  <p:childTnLst>
                                    <p:set>
                                      <p:cBhvr>
                                        <p:cTn id="75" dur="1" fill="hold">
                                          <p:stCondLst>
                                            <p:cond delay="0"/>
                                          </p:stCondLst>
                                        </p:cTn>
                                        <p:tgtEl>
                                          <p:spTgt spid="94"/>
                                        </p:tgtEl>
                                        <p:attrNameLst>
                                          <p:attrName>style.visibility</p:attrName>
                                        </p:attrNameLst>
                                      </p:cBhvr>
                                      <p:to>
                                        <p:strVal val="hidden"/>
                                      </p:to>
                                    </p:set>
                                  </p:childTnLst>
                                </p:cTn>
                              </p:par>
                            </p:childTnLst>
                          </p:cTn>
                        </p:par>
                        <p:par>
                          <p:cTn id="76" fill="hold">
                            <p:stCondLst>
                              <p:cond delay="12500"/>
                            </p:stCondLst>
                            <p:childTnLst>
                              <p:par>
                                <p:cTn id="77" presetID="1" presetClass="exit" presetSubtype="0" fill="hold" grpId="0" nodeType="afterEffect">
                                  <p:stCondLst>
                                    <p:cond delay="1000"/>
                                  </p:stCondLst>
                                  <p:childTnLst>
                                    <p:set>
                                      <p:cBhvr>
                                        <p:cTn id="78" dur="1" fill="hold">
                                          <p:stCondLst>
                                            <p:cond delay="0"/>
                                          </p:stCondLst>
                                        </p:cTn>
                                        <p:tgtEl>
                                          <p:spTgt spid="93"/>
                                        </p:tgtEl>
                                        <p:attrNameLst>
                                          <p:attrName>style.visibility</p:attrName>
                                        </p:attrNameLst>
                                      </p:cBhvr>
                                      <p:to>
                                        <p:strVal val="hidden"/>
                                      </p:to>
                                    </p:set>
                                  </p:childTnLst>
                                </p:cTn>
                              </p:par>
                            </p:childTnLst>
                          </p:cTn>
                        </p:par>
                        <p:par>
                          <p:cTn id="79" fill="hold">
                            <p:stCondLst>
                              <p:cond delay="13500"/>
                            </p:stCondLst>
                            <p:childTnLst>
                              <p:par>
                                <p:cTn id="80" presetID="1" presetClass="exit" presetSubtype="0" fill="hold" grpId="0" nodeType="afterEffect">
                                  <p:stCondLst>
                                    <p:cond delay="1000"/>
                                  </p:stCondLst>
                                  <p:childTnLst>
                                    <p:set>
                                      <p:cBhvr>
                                        <p:cTn id="81" dur="1" fill="hold">
                                          <p:stCondLst>
                                            <p:cond delay="0"/>
                                          </p:stCondLst>
                                        </p:cTn>
                                        <p:tgtEl>
                                          <p:spTgt spid="92"/>
                                        </p:tgtEl>
                                        <p:attrNameLst>
                                          <p:attrName>style.visibility</p:attrName>
                                        </p:attrNameLst>
                                      </p:cBhvr>
                                      <p:to>
                                        <p:strVal val="hidden"/>
                                      </p:to>
                                    </p:set>
                                  </p:childTnLst>
                                </p:cTn>
                              </p:par>
                            </p:childTnLst>
                          </p:cTn>
                        </p:par>
                        <p:par>
                          <p:cTn id="82" fill="hold">
                            <p:stCondLst>
                              <p:cond delay="14500"/>
                            </p:stCondLst>
                            <p:childTnLst>
                              <p:par>
                                <p:cTn id="83" presetID="1" presetClass="exit" presetSubtype="0" fill="hold" grpId="0" nodeType="afterEffect">
                                  <p:stCondLst>
                                    <p:cond delay="1000"/>
                                  </p:stCondLst>
                                  <p:childTnLst>
                                    <p:set>
                                      <p:cBhvr>
                                        <p:cTn id="84" dur="1" fill="hold">
                                          <p:stCondLst>
                                            <p:cond delay="0"/>
                                          </p:stCondLst>
                                        </p:cTn>
                                        <p:tgtEl>
                                          <p:spTgt spid="91"/>
                                        </p:tgtEl>
                                        <p:attrNameLst>
                                          <p:attrName>style.visibility</p:attrName>
                                        </p:attrNameLst>
                                      </p:cBhvr>
                                      <p:to>
                                        <p:strVal val="hidden"/>
                                      </p:to>
                                    </p:set>
                                  </p:childTnLst>
                                </p:cTn>
                              </p:par>
                            </p:childTnLst>
                          </p:cTn>
                        </p:par>
                        <p:par>
                          <p:cTn id="85" fill="hold">
                            <p:stCondLst>
                              <p:cond delay="15500"/>
                            </p:stCondLst>
                            <p:childTnLst>
                              <p:par>
                                <p:cTn id="86" presetID="1" presetClass="exit" presetSubtype="0" fill="hold" grpId="0" nodeType="afterEffect">
                                  <p:stCondLst>
                                    <p:cond delay="1000"/>
                                  </p:stCondLst>
                                  <p:childTnLst>
                                    <p:set>
                                      <p:cBhvr>
                                        <p:cTn id="87" dur="1" fill="hold">
                                          <p:stCondLst>
                                            <p:cond delay="0"/>
                                          </p:stCondLst>
                                        </p:cTn>
                                        <p:tgtEl>
                                          <p:spTgt spid="90"/>
                                        </p:tgtEl>
                                        <p:attrNameLst>
                                          <p:attrName>style.visibility</p:attrName>
                                        </p:attrNameLst>
                                      </p:cBhvr>
                                      <p:to>
                                        <p:strVal val="hidden"/>
                                      </p:to>
                                    </p:set>
                                  </p:childTnLst>
                                </p:cTn>
                              </p:par>
                            </p:childTnLst>
                          </p:cTn>
                        </p:par>
                        <p:par>
                          <p:cTn id="88" fill="hold">
                            <p:stCondLst>
                              <p:cond delay="16500"/>
                            </p:stCondLst>
                            <p:childTnLst>
                              <p:par>
                                <p:cTn id="89" presetID="1" presetClass="exit" presetSubtype="0" fill="hold" grpId="0" nodeType="afterEffect">
                                  <p:stCondLst>
                                    <p:cond delay="1000"/>
                                  </p:stCondLst>
                                  <p:childTnLst>
                                    <p:set>
                                      <p:cBhvr>
                                        <p:cTn id="90" dur="1" fill="hold">
                                          <p:stCondLst>
                                            <p:cond delay="0"/>
                                          </p:stCondLst>
                                        </p:cTn>
                                        <p:tgtEl>
                                          <p:spTgt spid="89"/>
                                        </p:tgtEl>
                                        <p:attrNameLst>
                                          <p:attrName>style.visibility</p:attrName>
                                        </p:attrNameLst>
                                      </p:cBhvr>
                                      <p:to>
                                        <p:strVal val="hidden"/>
                                      </p:to>
                                    </p:set>
                                  </p:childTnLst>
                                </p:cTn>
                              </p:par>
                            </p:childTnLst>
                          </p:cTn>
                        </p:par>
                        <p:par>
                          <p:cTn id="91" fill="hold">
                            <p:stCondLst>
                              <p:cond delay="17500"/>
                            </p:stCondLst>
                            <p:childTnLst>
                              <p:par>
                                <p:cTn id="92" presetID="1" presetClass="exit" presetSubtype="0" fill="hold" grpId="0" nodeType="afterEffect">
                                  <p:stCondLst>
                                    <p:cond delay="1000"/>
                                  </p:stCondLst>
                                  <p:childTnLst>
                                    <p:set>
                                      <p:cBhvr>
                                        <p:cTn id="93" dur="1" fill="hold">
                                          <p:stCondLst>
                                            <p:cond delay="0"/>
                                          </p:stCondLst>
                                        </p:cTn>
                                        <p:tgtEl>
                                          <p:spTgt spid="88"/>
                                        </p:tgtEl>
                                        <p:attrNameLst>
                                          <p:attrName>style.visibility</p:attrName>
                                        </p:attrNameLst>
                                      </p:cBhvr>
                                      <p:to>
                                        <p:strVal val="hidden"/>
                                      </p:to>
                                    </p:set>
                                  </p:childTnLst>
                                </p:cTn>
                              </p:par>
                            </p:childTnLst>
                          </p:cTn>
                        </p:par>
                        <p:par>
                          <p:cTn id="94" fill="hold">
                            <p:stCondLst>
                              <p:cond delay="18500"/>
                            </p:stCondLst>
                            <p:childTnLst>
                              <p:par>
                                <p:cTn id="95" presetID="1" presetClass="exit" presetSubtype="0" fill="hold" grpId="0" nodeType="afterEffect">
                                  <p:stCondLst>
                                    <p:cond delay="1000"/>
                                  </p:stCondLst>
                                  <p:childTnLst>
                                    <p:set>
                                      <p:cBhvr>
                                        <p:cTn id="96" dur="1" fill="hold">
                                          <p:stCondLst>
                                            <p:cond delay="0"/>
                                          </p:stCondLst>
                                        </p:cTn>
                                        <p:tgtEl>
                                          <p:spTgt spid="87"/>
                                        </p:tgtEl>
                                        <p:attrNameLst>
                                          <p:attrName>style.visibility</p:attrName>
                                        </p:attrNameLst>
                                      </p:cBhvr>
                                      <p:to>
                                        <p:strVal val="hidden"/>
                                      </p:to>
                                    </p:set>
                                  </p:childTnLst>
                                </p:cTn>
                              </p:par>
                              <p:par>
                                <p:cTn id="97" presetID="1" presetClass="entr" presetSubtype="0" fill="hold" grpId="1" nodeType="withEffect">
                                  <p:stCondLst>
                                    <p:cond delay="0"/>
                                  </p:stCondLst>
                                  <p:childTnLst>
                                    <p:set>
                                      <p:cBhvr>
                                        <p:cTn id="98" dur="1" fill="hold">
                                          <p:stCondLst>
                                            <p:cond delay="0"/>
                                          </p:stCondLst>
                                        </p:cTn>
                                        <p:tgtEl>
                                          <p:spTgt spid="86"/>
                                        </p:tgtEl>
                                        <p:attrNameLst>
                                          <p:attrName>style.visibility</p:attrName>
                                        </p:attrNameLst>
                                      </p:cBhvr>
                                      <p:to>
                                        <p:strVal val="visible"/>
                                      </p:to>
                                    </p:set>
                                  </p:childTnLst>
                                </p:cTn>
                              </p:par>
                            </p:childTnLst>
                          </p:cTn>
                        </p:par>
                        <p:par>
                          <p:cTn id="99" fill="hold">
                            <p:stCondLst>
                              <p:cond delay="19500"/>
                            </p:stCondLst>
                            <p:childTnLst>
                              <p:par>
                                <p:cTn id="100" presetID="10" presetClass="entr" presetSubtype="0" fill="hold" grpId="1" nodeType="afterEffect">
                                  <p:stCondLst>
                                    <p:cond delay="1000"/>
                                  </p:stCondLst>
                                  <p:childTnLst>
                                    <p:set>
                                      <p:cBhvr>
                                        <p:cTn id="101" dur="1" fill="hold">
                                          <p:stCondLst>
                                            <p:cond delay="0"/>
                                          </p:stCondLst>
                                        </p:cTn>
                                        <p:tgtEl>
                                          <p:spTgt spid="108"/>
                                        </p:tgtEl>
                                        <p:attrNameLst>
                                          <p:attrName>style.visibility</p:attrName>
                                        </p:attrNameLst>
                                      </p:cBhvr>
                                      <p:to>
                                        <p:strVal val="visible"/>
                                      </p:to>
                                    </p:set>
                                    <p:animEffect transition="in" filter="fade">
                                      <p:cBhvr>
                                        <p:cTn id="102" dur="500"/>
                                        <p:tgtEl>
                                          <p:spTgt spid="108"/>
                                        </p:tgtEl>
                                      </p:cBhvr>
                                    </p:animEffect>
                                  </p:childTnLst>
                                </p:cTn>
                              </p:par>
                            </p:childTnLst>
                          </p:cTn>
                        </p:par>
                        <p:par>
                          <p:cTn id="103" fill="hold">
                            <p:stCondLst>
                              <p:cond delay="21000"/>
                            </p:stCondLst>
                            <p:childTnLst>
                              <p:par>
                                <p:cTn id="104" presetID="10" presetClass="entr" presetSubtype="0" fill="hold" grpId="1" nodeType="afterEffect">
                                  <p:stCondLst>
                                    <p:cond delay="0"/>
                                  </p:stCondLst>
                                  <p:childTnLst>
                                    <p:set>
                                      <p:cBhvr>
                                        <p:cTn id="105" dur="1" fill="hold">
                                          <p:stCondLst>
                                            <p:cond delay="0"/>
                                          </p:stCondLst>
                                        </p:cTn>
                                        <p:tgtEl>
                                          <p:spTgt spid="97"/>
                                        </p:tgtEl>
                                        <p:attrNameLst>
                                          <p:attrName>style.visibility</p:attrName>
                                        </p:attrNameLst>
                                      </p:cBhvr>
                                      <p:to>
                                        <p:strVal val="visible"/>
                                      </p:to>
                                    </p:set>
                                    <p:animEffect transition="in" filter="fade">
                                      <p:cBhvr>
                                        <p:cTn id="106" dur="500"/>
                                        <p:tgtEl>
                                          <p:spTgt spid="97"/>
                                        </p:tgtEl>
                                      </p:cBhvr>
                                    </p:animEffect>
                                  </p:childTnLst>
                                </p:cTn>
                              </p:par>
                              <p:par>
                                <p:cTn id="107" presetID="1" presetClass="entr" presetSubtype="0" fill="hold" grpId="1" nodeType="withEffect">
                                  <p:stCondLst>
                                    <p:cond delay="0"/>
                                  </p:stCondLst>
                                  <p:childTnLst>
                                    <p:set>
                                      <p:cBhvr>
                                        <p:cTn id="108" dur="1" fill="hold">
                                          <p:stCondLst>
                                            <p:cond delay="0"/>
                                          </p:stCondLst>
                                        </p:cTn>
                                        <p:tgtEl>
                                          <p:spTgt spid="104"/>
                                        </p:tgtEl>
                                        <p:attrNameLst>
                                          <p:attrName>style.visibility</p:attrName>
                                        </p:attrNameLst>
                                      </p:cBhvr>
                                      <p:to>
                                        <p:strVal val="visible"/>
                                      </p:to>
                                    </p:set>
                                  </p:childTnLst>
                                </p:cTn>
                              </p:par>
                              <p:par>
                                <p:cTn id="109" presetID="1" presetClass="entr" presetSubtype="0" fill="hold" grpId="1" nodeType="withEffect">
                                  <p:stCondLst>
                                    <p:cond delay="0"/>
                                  </p:stCondLst>
                                  <p:childTnLst>
                                    <p:set>
                                      <p:cBhvr>
                                        <p:cTn id="110" dur="1" fill="hold">
                                          <p:stCondLst>
                                            <p:cond delay="0"/>
                                          </p:stCondLst>
                                        </p:cTn>
                                        <p:tgtEl>
                                          <p:spTgt spid="100"/>
                                        </p:tgtEl>
                                        <p:attrNameLst>
                                          <p:attrName>style.visibility</p:attrName>
                                        </p:attrNameLst>
                                      </p:cBhvr>
                                      <p:to>
                                        <p:strVal val="visible"/>
                                      </p:to>
                                    </p:set>
                                  </p:childTnLst>
                                </p:cTn>
                              </p:par>
                              <p:par>
                                <p:cTn id="111" presetID="1" presetClass="entr" presetSubtype="0" fill="hold" grpId="1" nodeType="withEffect">
                                  <p:stCondLst>
                                    <p:cond delay="0"/>
                                  </p:stCondLst>
                                  <p:childTnLst>
                                    <p:set>
                                      <p:cBhvr>
                                        <p:cTn id="112" dur="1" fill="hold">
                                          <p:stCondLst>
                                            <p:cond delay="0"/>
                                          </p:stCondLst>
                                        </p:cTn>
                                        <p:tgtEl>
                                          <p:spTgt spid="101"/>
                                        </p:tgtEl>
                                        <p:attrNameLst>
                                          <p:attrName>style.visibility</p:attrName>
                                        </p:attrNameLst>
                                      </p:cBhvr>
                                      <p:to>
                                        <p:strVal val="visible"/>
                                      </p:to>
                                    </p:set>
                                  </p:childTnLst>
                                </p:cTn>
                              </p:par>
                              <p:par>
                                <p:cTn id="113" presetID="1" presetClass="entr" presetSubtype="0" fill="hold" grpId="1" nodeType="withEffect">
                                  <p:stCondLst>
                                    <p:cond delay="0"/>
                                  </p:stCondLst>
                                  <p:childTnLst>
                                    <p:set>
                                      <p:cBhvr>
                                        <p:cTn id="114" dur="1" fill="hold">
                                          <p:stCondLst>
                                            <p:cond delay="0"/>
                                          </p:stCondLst>
                                        </p:cTn>
                                        <p:tgtEl>
                                          <p:spTgt spid="105"/>
                                        </p:tgtEl>
                                        <p:attrNameLst>
                                          <p:attrName>style.visibility</p:attrName>
                                        </p:attrNameLst>
                                      </p:cBhvr>
                                      <p:to>
                                        <p:strVal val="visible"/>
                                      </p:to>
                                    </p:set>
                                  </p:childTnLst>
                                </p:cTn>
                              </p:par>
                              <p:par>
                                <p:cTn id="115" presetID="1" presetClass="entr" presetSubtype="0" fill="hold" grpId="1" nodeType="withEffect">
                                  <p:stCondLst>
                                    <p:cond delay="0"/>
                                  </p:stCondLst>
                                  <p:childTnLst>
                                    <p:set>
                                      <p:cBhvr>
                                        <p:cTn id="116" dur="1" fill="hold">
                                          <p:stCondLst>
                                            <p:cond delay="0"/>
                                          </p:stCondLst>
                                        </p:cTn>
                                        <p:tgtEl>
                                          <p:spTgt spid="99"/>
                                        </p:tgtEl>
                                        <p:attrNameLst>
                                          <p:attrName>style.visibility</p:attrName>
                                        </p:attrNameLst>
                                      </p:cBhvr>
                                      <p:to>
                                        <p:strVal val="visible"/>
                                      </p:to>
                                    </p:set>
                                  </p:childTnLst>
                                </p:cTn>
                              </p:par>
                              <p:par>
                                <p:cTn id="117" presetID="1" presetClass="entr" presetSubtype="0" fill="hold" grpId="1" nodeType="withEffect">
                                  <p:stCondLst>
                                    <p:cond delay="0"/>
                                  </p:stCondLst>
                                  <p:childTnLst>
                                    <p:set>
                                      <p:cBhvr>
                                        <p:cTn id="118" dur="1" fill="hold">
                                          <p:stCondLst>
                                            <p:cond delay="0"/>
                                          </p:stCondLst>
                                        </p:cTn>
                                        <p:tgtEl>
                                          <p:spTgt spid="102"/>
                                        </p:tgtEl>
                                        <p:attrNameLst>
                                          <p:attrName>style.visibility</p:attrName>
                                        </p:attrNameLst>
                                      </p:cBhvr>
                                      <p:to>
                                        <p:strVal val="visible"/>
                                      </p:to>
                                    </p:set>
                                  </p:childTnLst>
                                </p:cTn>
                              </p:par>
                              <p:par>
                                <p:cTn id="119" presetID="1" presetClass="entr" presetSubtype="0" fill="hold" grpId="1" nodeType="withEffect">
                                  <p:stCondLst>
                                    <p:cond delay="0"/>
                                  </p:stCondLst>
                                  <p:childTnLst>
                                    <p:set>
                                      <p:cBhvr>
                                        <p:cTn id="120" dur="1" fill="hold">
                                          <p:stCondLst>
                                            <p:cond delay="0"/>
                                          </p:stCondLst>
                                        </p:cTn>
                                        <p:tgtEl>
                                          <p:spTgt spid="103"/>
                                        </p:tgtEl>
                                        <p:attrNameLst>
                                          <p:attrName>style.visibility</p:attrName>
                                        </p:attrNameLst>
                                      </p:cBhvr>
                                      <p:to>
                                        <p:strVal val="visible"/>
                                      </p:to>
                                    </p:set>
                                  </p:childTnLst>
                                </p:cTn>
                              </p:par>
                              <p:par>
                                <p:cTn id="121" presetID="1" presetClass="entr" presetSubtype="0" fill="hold" grpId="1" nodeType="withEffect">
                                  <p:stCondLst>
                                    <p:cond delay="0"/>
                                  </p:stCondLst>
                                  <p:childTnLst>
                                    <p:set>
                                      <p:cBhvr>
                                        <p:cTn id="122" dur="1" fill="hold">
                                          <p:stCondLst>
                                            <p:cond delay="0"/>
                                          </p:stCondLst>
                                        </p:cTn>
                                        <p:tgtEl>
                                          <p:spTgt spid="106"/>
                                        </p:tgtEl>
                                        <p:attrNameLst>
                                          <p:attrName>style.visibility</p:attrName>
                                        </p:attrNameLst>
                                      </p:cBhvr>
                                      <p:to>
                                        <p:strVal val="visible"/>
                                      </p:to>
                                    </p:set>
                                  </p:childTnLst>
                                </p:cTn>
                              </p:par>
                              <p:par>
                                <p:cTn id="123" presetID="1" presetClass="entr" presetSubtype="0" fill="hold" grpId="1" nodeType="withEffect">
                                  <p:stCondLst>
                                    <p:cond delay="0"/>
                                  </p:stCondLst>
                                  <p:childTnLst>
                                    <p:set>
                                      <p:cBhvr>
                                        <p:cTn id="124" dur="1" fill="hold">
                                          <p:stCondLst>
                                            <p:cond delay="0"/>
                                          </p:stCondLst>
                                        </p:cTn>
                                        <p:tgtEl>
                                          <p:spTgt spid="107"/>
                                        </p:tgtEl>
                                        <p:attrNameLst>
                                          <p:attrName>style.visibility</p:attrName>
                                        </p:attrNameLst>
                                      </p:cBhvr>
                                      <p:to>
                                        <p:strVal val="visible"/>
                                      </p:to>
                                    </p:set>
                                  </p:childTnLst>
                                </p:cTn>
                              </p:par>
                              <p:par>
                                <p:cTn id="125" presetID="1" presetClass="entr" presetSubtype="0" fill="hold" grpId="1" nodeType="withEffect">
                                  <p:stCondLst>
                                    <p:cond delay="0"/>
                                  </p:stCondLst>
                                  <p:childTnLst>
                                    <p:set>
                                      <p:cBhvr>
                                        <p:cTn id="126" dur="1" fill="hold">
                                          <p:stCondLst>
                                            <p:cond delay="0"/>
                                          </p:stCondLst>
                                        </p:cTn>
                                        <p:tgtEl>
                                          <p:spTgt spid="96"/>
                                        </p:tgtEl>
                                        <p:attrNameLst>
                                          <p:attrName>style.visibility</p:attrName>
                                        </p:attrNameLst>
                                      </p:cBhvr>
                                      <p:to>
                                        <p:strVal val="visible"/>
                                      </p:to>
                                    </p:set>
                                  </p:childTnLst>
                                </p:cTn>
                              </p:par>
                              <p:par>
                                <p:cTn id="127" presetID="1" presetClass="entr" presetSubtype="0" fill="hold" grpId="1" nodeType="withEffect">
                                  <p:stCondLst>
                                    <p:cond delay="0"/>
                                  </p:stCondLst>
                                  <p:childTnLst>
                                    <p:set>
                                      <p:cBhvr>
                                        <p:cTn id="128" dur="1" fill="hold">
                                          <p:stCondLst>
                                            <p:cond delay="0"/>
                                          </p:stCondLst>
                                        </p:cTn>
                                        <p:tgtEl>
                                          <p:spTgt spid="87"/>
                                        </p:tgtEl>
                                        <p:attrNameLst>
                                          <p:attrName>style.visibility</p:attrName>
                                        </p:attrNameLst>
                                      </p:cBhvr>
                                      <p:to>
                                        <p:strVal val="visible"/>
                                      </p:to>
                                    </p:set>
                                  </p:childTnLst>
                                </p:cTn>
                              </p:par>
                              <p:par>
                                <p:cTn id="129" presetID="1" presetClass="entr" presetSubtype="0" fill="hold" grpId="1" nodeType="withEffect">
                                  <p:stCondLst>
                                    <p:cond delay="0"/>
                                  </p:stCondLst>
                                  <p:childTnLst>
                                    <p:set>
                                      <p:cBhvr>
                                        <p:cTn id="130" dur="1" fill="hold">
                                          <p:stCondLst>
                                            <p:cond delay="0"/>
                                          </p:stCondLst>
                                        </p:cTn>
                                        <p:tgtEl>
                                          <p:spTgt spid="88"/>
                                        </p:tgtEl>
                                        <p:attrNameLst>
                                          <p:attrName>style.visibility</p:attrName>
                                        </p:attrNameLst>
                                      </p:cBhvr>
                                      <p:to>
                                        <p:strVal val="visible"/>
                                      </p:to>
                                    </p:set>
                                  </p:childTnLst>
                                </p:cTn>
                              </p:par>
                              <p:par>
                                <p:cTn id="131" presetID="1" presetClass="entr" presetSubtype="0" fill="hold" grpId="1" nodeType="withEffect">
                                  <p:stCondLst>
                                    <p:cond delay="0"/>
                                  </p:stCondLst>
                                  <p:childTnLst>
                                    <p:set>
                                      <p:cBhvr>
                                        <p:cTn id="132" dur="1" fill="hold">
                                          <p:stCondLst>
                                            <p:cond delay="0"/>
                                          </p:stCondLst>
                                        </p:cTn>
                                        <p:tgtEl>
                                          <p:spTgt spid="89"/>
                                        </p:tgtEl>
                                        <p:attrNameLst>
                                          <p:attrName>style.visibility</p:attrName>
                                        </p:attrNameLst>
                                      </p:cBhvr>
                                      <p:to>
                                        <p:strVal val="visible"/>
                                      </p:to>
                                    </p:set>
                                  </p:childTnLst>
                                </p:cTn>
                              </p:par>
                              <p:par>
                                <p:cTn id="133" presetID="1" presetClass="entr" presetSubtype="0" fill="hold" grpId="1" nodeType="withEffect">
                                  <p:stCondLst>
                                    <p:cond delay="0"/>
                                  </p:stCondLst>
                                  <p:childTnLst>
                                    <p:set>
                                      <p:cBhvr>
                                        <p:cTn id="134" dur="1" fill="hold">
                                          <p:stCondLst>
                                            <p:cond delay="0"/>
                                          </p:stCondLst>
                                        </p:cTn>
                                        <p:tgtEl>
                                          <p:spTgt spid="90"/>
                                        </p:tgtEl>
                                        <p:attrNameLst>
                                          <p:attrName>style.visibility</p:attrName>
                                        </p:attrNameLst>
                                      </p:cBhvr>
                                      <p:to>
                                        <p:strVal val="visible"/>
                                      </p:to>
                                    </p:set>
                                  </p:childTnLst>
                                </p:cTn>
                              </p:par>
                              <p:par>
                                <p:cTn id="135" presetID="1" presetClass="entr" presetSubtype="0" fill="hold" grpId="1" nodeType="withEffect">
                                  <p:stCondLst>
                                    <p:cond delay="0"/>
                                  </p:stCondLst>
                                  <p:childTnLst>
                                    <p:set>
                                      <p:cBhvr>
                                        <p:cTn id="136" dur="1" fill="hold">
                                          <p:stCondLst>
                                            <p:cond delay="0"/>
                                          </p:stCondLst>
                                        </p:cTn>
                                        <p:tgtEl>
                                          <p:spTgt spid="91"/>
                                        </p:tgtEl>
                                        <p:attrNameLst>
                                          <p:attrName>style.visibility</p:attrName>
                                        </p:attrNameLst>
                                      </p:cBhvr>
                                      <p:to>
                                        <p:strVal val="visible"/>
                                      </p:to>
                                    </p:set>
                                  </p:childTnLst>
                                </p:cTn>
                              </p:par>
                              <p:par>
                                <p:cTn id="137" presetID="1" presetClass="entr" presetSubtype="0" fill="hold" grpId="1" nodeType="withEffect">
                                  <p:stCondLst>
                                    <p:cond delay="0"/>
                                  </p:stCondLst>
                                  <p:childTnLst>
                                    <p:set>
                                      <p:cBhvr>
                                        <p:cTn id="138" dur="1" fill="hold">
                                          <p:stCondLst>
                                            <p:cond delay="0"/>
                                          </p:stCondLst>
                                        </p:cTn>
                                        <p:tgtEl>
                                          <p:spTgt spid="92"/>
                                        </p:tgtEl>
                                        <p:attrNameLst>
                                          <p:attrName>style.visibility</p:attrName>
                                        </p:attrNameLst>
                                      </p:cBhvr>
                                      <p:to>
                                        <p:strVal val="visible"/>
                                      </p:to>
                                    </p:set>
                                  </p:childTnLst>
                                </p:cTn>
                              </p:par>
                              <p:par>
                                <p:cTn id="139" presetID="1" presetClass="entr" presetSubtype="0" fill="hold" grpId="1" nodeType="withEffect">
                                  <p:stCondLst>
                                    <p:cond delay="0"/>
                                  </p:stCondLst>
                                  <p:childTnLst>
                                    <p:set>
                                      <p:cBhvr>
                                        <p:cTn id="140" dur="1" fill="hold">
                                          <p:stCondLst>
                                            <p:cond delay="0"/>
                                          </p:stCondLst>
                                        </p:cTn>
                                        <p:tgtEl>
                                          <p:spTgt spid="93"/>
                                        </p:tgtEl>
                                        <p:attrNameLst>
                                          <p:attrName>style.visibility</p:attrName>
                                        </p:attrNameLst>
                                      </p:cBhvr>
                                      <p:to>
                                        <p:strVal val="visible"/>
                                      </p:to>
                                    </p:set>
                                  </p:childTnLst>
                                </p:cTn>
                              </p:par>
                              <p:par>
                                <p:cTn id="141" presetID="1" presetClass="entr" presetSubtype="0" fill="hold" grpId="1" nodeType="withEffect">
                                  <p:stCondLst>
                                    <p:cond delay="0"/>
                                  </p:stCondLst>
                                  <p:childTnLst>
                                    <p:set>
                                      <p:cBhvr>
                                        <p:cTn id="142" dur="1" fill="hold">
                                          <p:stCondLst>
                                            <p:cond delay="0"/>
                                          </p:stCondLst>
                                        </p:cTn>
                                        <p:tgtEl>
                                          <p:spTgt spid="94"/>
                                        </p:tgtEl>
                                        <p:attrNameLst>
                                          <p:attrName>style.visibility</p:attrName>
                                        </p:attrNameLst>
                                      </p:cBhvr>
                                      <p:to>
                                        <p:strVal val="visible"/>
                                      </p:to>
                                    </p:set>
                                  </p:childTnLst>
                                </p:cTn>
                              </p:par>
                              <p:par>
                                <p:cTn id="143" presetID="1" presetClass="entr" presetSubtype="0" fill="hold" grpId="1" nodeType="withEffect">
                                  <p:stCondLst>
                                    <p:cond delay="0"/>
                                  </p:stCondLst>
                                  <p:childTnLst>
                                    <p:set>
                                      <p:cBhvr>
                                        <p:cTn id="144" dur="1" fill="hold">
                                          <p:stCondLst>
                                            <p:cond delay="0"/>
                                          </p:stCondLst>
                                        </p:cTn>
                                        <p:tgtEl>
                                          <p:spTgt spid="95"/>
                                        </p:tgtEl>
                                        <p:attrNameLst>
                                          <p:attrName>style.visibility</p:attrName>
                                        </p:attrNameLst>
                                      </p:cBhvr>
                                      <p:to>
                                        <p:strVal val="visible"/>
                                      </p:to>
                                    </p:set>
                                  </p:childTnLst>
                                </p:cTn>
                              </p:par>
                              <p:par>
                                <p:cTn id="145" presetID="10" presetClass="entr" presetSubtype="0" fill="hold" grpId="1" nodeType="withEffect">
                                  <p:stCondLst>
                                    <p:cond delay="0"/>
                                  </p:stCondLst>
                                  <p:childTnLst>
                                    <p:set>
                                      <p:cBhvr>
                                        <p:cTn id="146" dur="1" fill="hold">
                                          <p:stCondLst>
                                            <p:cond delay="0"/>
                                          </p:stCondLst>
                                        </p:cTn>
                                        <p:tgtEl>
                                          <p:spTgt spid="109"/>
                                        </p:tgtEl>
                                        <p:attrNameLst>
                                          <p:attrName>style.visibility</p:attrName>
                                        </p:attrNameLst>
                                      </p:cBhvr>
                                      <p:to>
                                        <p:strVal val="visible"/>
                                      </p:to>
                                    </p:set>
                                    <p:animEffect transition="in" filter="fade">
                                      <p:cBhvr>
                                        <p:cTn id="147" dur="500"/>
                                        <p:tgtEl>
                                          <p:spTgt spid="109"/>
                                        </p:tgtEl>
                                      </p:cBhvr>
                                    </p:animEffect>
                                  </p:childTnLst>
                                </p:cTn>
                              </p:par>
                              <p:par>
                                <p:cTn id="148" presetID="10" presetClass="exit" presetSubtype="0" fill="hold" grpId="3" nodeType="withEffect">
                                  <p:stCondLst>
                                    <p:cond delay="0"/>
                                  </p:stCondLst>
                                  <p:childTnLst>
                                    <p:animEffect transition="out" filter="fade">
                                      <p:cBhvr>
                                        <p:cTn id="149" dur="500"/>
                                        <p:tgtEl>
                                          <p:spTgt spid="98"/>
                                        </p:tgtEl>
                                      </p:cBhvr>
                                    </p:animEffect>
                                    <p:set>
                                      <p:cBhvr>
                                        <p:cTn id="150" dur="1" fill="hold">
                                          <p:stCondLst>
                                            <p:cond delay="499"/>
                                          </p:stCondLst>
                                        </p:cTn>
                                        <p:tgtEl>
                                          <p:spTgt spid="98"/>
                                        </p:tgtEl>
                                        <p:attrNameLst>
                                          <p:attrName>style.visibility</p:attrName>
                                        </p:attrNameLst>
                                      </p:cBhvr>
                                      <p:to>
                                        <p:strVal val="hidden"/>
                                      </p:to>
                                    </p:set>
                                  </p:childTnLst>
                                </p:cTn>
                              </p:par>
                              <p:par>
                                <p:cTn id="151" presetID="10" presetClass="exit" presetSubtype="0" fill="hold" grpId="2" nodeType="withEffect">
                                  <p:stCondLst>
                                    <p:cond delay="0"/>
                                  </p:stCondLst>
                                  <p:childTnLst>
                                    <p:animEffect transition="out" filter="fade">
                                      <p:cBhvr>
                                        <p:cTn id="152" dur="500"/>
                                        <p:tgtEl>
                                          <p:spTgt spid="110"/>
                                        </p:tgtEl>
                                      </p:cBhvr>
                                    </p:animEffect>
                                    <p:set>
                                      <p:cBhvr>
                                        <p:cTn id="153" dur="1" fill="hold">
                                          <p:stCondLst>
                                            <p:cond delay="499"/>
                                          </p:stCondLst>
                                        </p:cTn>
                                        <p:tgtEl>
                                          <p:spTgt spid="110"/>
                                        </p:tgtEl>
                                        <p:attrNameLst>
                                          <p:attrName>style.visibility</p:attrName>
                                        </p:attrNameLst>
                                      </p:cBhvr>
                                      <p:to>
                                        <p:strVal val="hidden"/>
                                      </p:to>
                                    </p:set>
                                  </p:childTnLst>
                                </p:cTn>
                              </p:par>
                            </p:childTnLst>
                          </p:cTn>
                        </p:par>
                      </p:childTnLst>
                    </p:cTn>
                  </p:par>
                </p:childTnLst>
              </p:cTn>
              <p:nextCondLst>
                <p:cond evt="onClick" delay="0">
                  <p:tgtEl>
                    <p:spTgt spid="109"/>
                  </p:tgtEl>
                </p:cond>
              </p:nextCondLst>
            </p:seq>
            <p:seq concurrent="1" nextAc="seek">
              <p:cTn id="154" restart="whenNotActive" fill="hold" evtFilter="cancelBubble" nodeType="interactiveSeq">
                <p:stCondLst>
                  <p:cond evt="onClick" delay="0">
                    <p:tgtEl>
                      <p:spTgt spid="110"/>
                    </p:tgtEl>
                  </p:cond>
                </p:stCondLst>
                <p:endSync evt="end" delay="0">
                  <p:rtn val="all"/>
                </p:endSync>
                <p:childTnLst>
                  <p:par>
                    <p:cTn id="155" fill="hold">
                      <p:stCondLst>
                        <p:cond delay="0"/>
                      </p:stCondLst>
                      <p:childTnLst>
                        <p:par>
                          <p:cTn id="156" fill="hold">
                            <p:stCondLst>
                              <p:cond delay="0"/>
                            </p:stCondLst>
                            <p:childTnLst>
                              <p:par>
                                <p:cTn id="157" presetID="10" presetClass="exit" presetSubtype="0" fill="hold" grpId="0" nodeType="clickEffect">
                                  <p:stCondLst>
                                    <p:cond delay="0"/>
                                  </p:stCondLst>
                                  <p:childTnLst>
                                    <p:animEffect transition="out" filter="fade">
                                      <p:cBhvr>
                                        <p:cTn id="158" dur="500"/>
                                        <p:tgtEl>
                                          <p:spTgt spid="110"/>
                                        </p:tgtEl>
                                      </p:cBhvr>
                                    </p:animEffect>
                                    <p:set>
                                      <p:cBhvr>
                                        <p:cTn id="159" dur="1" fill="hold">
                                          <p:stCondLst>
                                            <p:cond delay="499"/>
                                          </p:stCondLst>
                                        </p:cTn>
                                        <p:tgtEl>
                                          <p:spTgt spid="110"/>
                                        </p:tgtEl>
                                        <p:attrNameLst>
                                          <p:attrName>style.visibility</p:attrName>
                                        </p:attrNameLst>
                                      </p:cBhvr>
                                      <p:to>
                                        <p:strVal val="hidden"/>
                                      </p:to>
                                    </p:set>
                                  </p:childTnLst>
                                </p:cTn>
                              </p:par>
                              <p:par>
                                <p:cTn id="160" presetID="1" presetClass="exit" presetSubtype="0" fill="hold" grpId="2" nodeType="withEffect">
                                  <p:stCondLst>
                                    <p:cond delay="0"/>
                                  </p:stCondLst>
                                  <p:childTnLst>
                                    <p:set>
                                      <p:cBhvr>
                                        <p:cTn id="161" dur="1" fill="hold">
                                          <p:stCondLst>
                                            <p:cond delay="0"/>
                                          </p:stCondLst>
                                        </p:cTn>
                                        <p:tgtEl>
                                          <p:spTgt spid="87"/>
                                        </p:tgtEl>
                                        <p:attrNameLst>
                                          <p:attrName>style.visibility</p:attrName>
                                        </p:attrNameLst>
                                      </p:cBhvr>
                                      <p:to>
                                        <p:strVal val="hidden"/>
                                      </p:to>
                                    </p:set>
                                  </p:childTnLst>
                                </p:cTn>
                              </p:par>
                              <p:par>
                                <p:cTn id="162" presetID="1" presetClass="exit" presetSubtype="0" fill="hold" grpId="2" nodeType="withEffect">
                                  <p:stCondLst>
                                    <p:cond delay="0"/>
                                  </p:stCondLst>
                                  <p:childTnLst>
                                    <p:set>
                                      <p:cBhvr>
                                        <p:cTn id="163" dur="1" fill="hold">
                                          <p:stCondLst>
                                            <p:cond delay="0"/>
                                          </p:stCondLst>
                                        </p:cTn>
                                        <p:tgtEl>
                                          <p:spTgt spid="88"/>
                                        </p:tgtEl>
                                        <p:attrNameLst>
                                          <p:attrName>style.visibility</p:attrName>
                                        </p:attrNameLst>
                                      </p:cBhvr>
                                      <p:to>
                                        <p:strVal val="hidden"/>
                                      </p:to>
                                    </p:set>
                                  </p:childTnLst>
                                </p:cTn>
                              </p:par>
                              <p:par>
                                <p:cTn id="164" presetID="1" presetClass="exit" presetSubtype="0" fill="hold" grpId="2" nodeType="withEffect">
                                  <p:stCondLst>
                                    <p:cond delay="0"/>
                                  </p:stCondLst>
                                  <p:childTnLst>
                                    <p:set>
                                      <p:cBhvr>
                                        <p:cTn id="165" dur="1" fill="hold">
                                          <p:stCondLst>
                                            <p:cond delay="0"/>
                                          </p:stCondLst>
                                        </p:cTn>
                                        <p:tgtEl>
                                          <p:spTgt spid="89"/>
                                        </p:tgtEl>
                                        <p:attrNameLst>
                                          <p:attrName>style.visibility</p:attrName>
                                        </p:attrNameLst>
                                      </p:cBhvr>
                                      <p:to>
                                        <p:strVal val="hidden"/>
                                      </p:to>
                                    </p:set>
                                  </p:childTnLst>
                                </p:cTn>
                              </p:par>
                              <p:par>
                                <p:cTn id="166" presetID="1" presetClass="exit" presetSubtype="0" fill="hold" grpId="2" nodeType="withEffect">
                                  <p:stCondLst>
                                    <p:cond delay="0"/>
                                  </p:stCondLst>
                                  <p:childTnLst>
                                    <p:set>
                                      <p:cBhvr>
                                        <p:cTn id="167" dur="1" fill="hold">
                                          <p:stCondLst>
                                            <p:cond delay="0"/>
                                          </p:stCondLst>
                                        </p:cTn>
                                        <p:tgtEl>
                                          <p:spTgt spid="90"/>
                                        </p:tgtEl>
                                        <p:attrNameLst>
                                          <p:attrName>style.visibility</p:attrName>
                                        </p:attrNameLst>
                                      </p:cBhvr>
                                      <p:to>
                                        <p:strVal val="hidden"/>
                                      </p:to>
                                    </p:set>
                                  </p:childTnLst>
                                </p:cTn>
                              </p:par>
                              <p:par>
                                <p:cTn id="168" presetID="1" presetClass="exit" presetSubtype="0" fill="hold" grpId="2" nodeType="withEffect">
                                  <p:stCondLst>
                                    <p:cond delay="0"/>
                                  </p:stCondLst>
                                  <p:childTnLst>
                                    <p:set>
                                      <p:cBhvr>
                                        <p:cTn id="169" dur="1" fill="hold">
                                          <p:stCondLst>
                                            <p:cond delay="0"/>
                                          </p:stCondLst>
                                        </p:cTn>
                                        <p:tgtEl>
                                          <p:spTgt spid="91"/>
                                        </p:tgtEl>
                                        <p:attrNameLst>
                                          <p:attrName>style.visibility</p:attrName>
                                        </p:attrNameLst>
                                      </p:cBhvr>
                                      <p:to>
                                        <p:strVal val="hidden"/>
                                      </p:to>
                                    </p:set>
                                  </p:childTnLst>
                                </p:cTn>
                              </p:par>
                              <p:par>
                                <p:cTn id="170" presetID="1" presetClass="exit" presetSubtype="0" fill="hold" grpId="2" nodeType="withEffect">
                                  <p:stCondLst>
                                    <p:cond delay="0"/>
                                  </p:stCondLst>
                                  <p:childTnLst>
                                    <p:set>
                                      <p:cBhvr>
                                        <p:cTn id="171" dur="1" fill="hold">
                                          <p:stCondLst>
                                            <p:cond delay="0"/>
                                          </p:stCondLst>
                                        </p:cTn>
                                        <p:tgtEl>
                                          <p:spTgt spid="92"/>
                                        </p:tgtEl>
                                        <p:attrNameLst>
                                          <p:attrName>style.visibility</p:attrName>
                                        </p:attrNameLst>
                                      </p:cBhvr>
                                      <p:to>
                                        <p:strVal val="hidden"/>
                                      </p:to>
                                    </p:set>
                                  </p:childTnLst>
                                </p:cTn>
                              </p:par>
                              <p:par>
                                <p:cTn id="172" presetID="1" presetClass="exit" presetSubtype="0" fill="hold" grpId="2" nodeType="withEffect">
                                  <p:stCondLst>
                                    <p:cond delay="0"/>
                                  </p:stCondLst>
                                  <p:childTnLst>
                                    <p:set>
                                      <p:cBhvr>
                                        <p:cTn id="173" dur="1" fill="hold">
                                          <p:stCondLst>
                                            <p:cond delay="0"/>
                                          </p:stCondLst>
                                        </p:cTn>
                                        <p:tgtEl>
                                          <p:spTgt spid="93"/>
                                        </p:tgtEl>
                                        <p:attrNameLst>
                                          <p:attrName>style.visibility</p:attrName>
                                        </p:attrNameLst>
                                      </p:cBhvr>
                                      <p:to>
                                        <p:strVal val="hidden"/>
                                      </p:to>
                                    </p:set>
                                  </p:childTnLst>
                                </p:cTn>
                              </p:par>
                              <p:par>
                                <p:cTn id="174" presetID="1" presetClass="exit" presetSubtype="0" fill="hold" grpId="2" nodeType="withEffect">
                                  <p:stCondLst>
                                    <p:cond delay="0"/>
                                  </p:stCondLst>
                                  <p:childTnLst>
                                    <p:set>
                                      <p:cBhvr>
                                        <p:cTn id="175" dur="1" fill="hold">
                                          <p:stCondLst>
                                            <p:cond delay="0"/>
                                          </p:stCondLst>
                                        </p:cTn>
                                        <p:tgtEl>
                                          <p:spTgt spid="94"/>
                                        </p:tgtEl>
                                        <p:attrNameLst>
                                          <p:attrName>style.visibility</p:attrName>
                                        </p:attrNameLst>
                                      </p:cBhvr>
                                      <p:to>
                                        <p:strVal val="hidden"/>
                                      </p:to>
                                    </p:set>
                                  </p:childTnLst>
                                </p:cTn>
                              </p:par>
                              <p:par>
                                <p:cTn id="176" presetID="1" presetClass="exit" presetSubtype="0" fill="hold" grpId="2" nodeType="withEffect">
                                  <p:stCondLst>
                                    <p:cond delay="0"/>
                                  </p:stCondLst>
                                  <p:childTnLst>
                                    <p:set>
                                      <p:cBhvr>
                                        <p:cTn id="177" dur="1" fill="hold">
                                          <p:stCondLst>
                                            <p:cond delay="0"/>
                                          </p:stCondLst>
                                        </p:cTn>
                                        <p:tgtEl>
                                          <p:spTgt spid="95"/>
                                        </p:tgtEl>
                                        <p:attrNameLst>
                                          <p:attrName>style.visibility</p:attrName>
                                        </p:attrNameLst>
                                      </p:cBhvr>
                                      <p:to>
                                        <p:strVal val="hidden"/>
                                      </p:to>
                                    </p:set>
                                  </p:childTnLst>
                                </p:cTn>
                              </p:par>
                              <p:par>
                                <p:cTn id="178" presetID="1" presetClass="exit" presetSubtype="0" fill="hold" grpId="2" nodeType="withEffect">
                                  <p:stCondLst>
                                    <p:cond delay="0"/>
                                  </p:stCondLst>
                                  <p:childTnLst>
                                    <p:set>
                                      <p:cBhvr>
                                        <p:cTn id="179" dur="1" fill="hold">
                                          <p:stCondLst>
                                            <p:cond delay="0"/>
                                          </p:stCondLst>
                                        </p:cTn>
                                        <p:tgtEl>
                                          <p:spTgt spid="96"/>
                                        </p:tgtEl>
                                        <p:attrNameLst>
                                          <p:attrName>style.visibility</p:attrName>
                                        </p:attrNameLst>
                                      </p:cBhvr>
                                      <p:to>
                                        <p:strVal val="hidden"/>
                                      </p:to>
                                    </p:set>
                                  </p:childTnLst>
                                </p:cTn>
                              </p:par>
                              <p:par>
                                <p:cTn id="180" presetID="1" presetClass="exit" presetSubtype="0" fill="hold" grpId="2" nodeType="withEffect">
                                  <p:stCondLst>
                                    <p:cond delay="0"/>
                                  </p:stCondLst>
                                  <p:childTnLst>
                                    <p:set>
                                      <p:cBhvr>
                                        <p:cTn id="181" dur="1" fill="hold">
                                          <p:stCondLst>
                                            <p:cond delay="0"/>
                                          </p:stCondLst>
                                        </p:cTn>
                                        <p:tgtEl>
                                          <p:spTgt spid="99"/>
                                        </p:tgtEl>
                                        <p:attrNameLst>
                                          <p:attrName>style.visibility</p:attrName>
                                        </p:attrNameLst>
                                      </p:cBhvr>
                                      <p:to>
                                        <p:strVal val="hidden"/>
                                      </p:to>
                                    </p:set>
                                  </p:childTnLst>
                                </p:cTn>
                              </p:par>
                              <p:par>
                                <p:cTn id="182" presetID="1" presetClass="exit" presetSubtype="0" fill="hold" grpId="2" nodeType="withEffect">
                                  <p:stCondLst>
                                    <p:cond delay="0"/>
                                  </p:stCondLst>
                                  <p:childTnLst>
                                    <p:set>
                                      <p:cBhvr>
                                        <p:cTn id="183" dur="1" fill="hold">
                                          <p:stCondLst>
                                            <p:cond delay="0"/>
                                          </p:stCondLst>
                                        </p:cTn>
                                        <p:tgtEl>
                                          <p:spTgt spid="100"/>
                                        </p:tgtEl>
                                        <p:attrNameLst>
                                          <p:attrName>style.visibility</p:attrName>
                                        </p:attrNameLst>
                                      </p:cBhvr>
                                      <p:to>
                                        <p:strVal val="hidden"/>
                                      </p:to>
                                    </p:set>
                                  </p:childTnLst>
                                </p:cTn>
                              </p:par>
                              <p:par>
                                <p:cTn id="184" presetID="1" presetClass="exit" presetSubtype="0" fill="hold" grpId="2" nodeType="withEffect">
                                  <p:stCondLst>
                                    <p:cond delay="0"/>
                                  </p:stCondLst>
                                  <p:childTnLst>
                                    <p:set>
                                      <p:cBhvr>
                                        <p:cTn id="185" dur="1" fill="hold">
                                          <p:stCondLst>
                                            <p:cond delay="0"/>
                                          </p:stCondLst>
                                        </p:cTn>
                                        <p:tgtEl>
                                          <p:spTgt spid="101"/>
                                        </p:tgtEl>
                                        <p:attrNameLst>
                                          <p:attrName>style.visibility</p:attrName>
                                        </p:attrNameLst>
                                      </p:cBhvr>
                                      <p:to>
                                        <p:strVal val="hidden"/>
                                      </p:to>
                                    </p:set>
                                  </p:childTnLst>
                                </p:cTn>
                              </p:par>
                              <p:par>
                                <p:cTn id="186" presetID="1" presetClass="exit" presetSubtype="0" fill="hold" grpId="2" nodeType="withEffect">
                                  <p:stCondLst>
                                    <p:cond delay="0"/>
                                  </p:stCondLst>
                                  <p:childTnLst>
                                    <p:set>
                                      <p:cBhvr>
                                        <p:cTn id="187" dur="1" fill="hold">
                                          <p:stCondLst>
                                            <p:cond delay="0"/>
                                          </p:stCondLst>
                                        </p:cTn>
                                        <p:tgtEl>
                                          <p:spTgt spid="102"/>
                                        </p:tgtEl>
                                        <p:attrNameLst>
                                          <p:attrName>style.visibility</p:attrName>
                                        </p:attrNameLst>
                                      </p:cBhvr>
                                      <p:to>
                                        <p:strVal val="hidden"/>
                                      </p:to>
                                    </p:set>
                                  </p:childTnLst>
                                </p:cTn>
                              </p:par>
                              <p:par>
                                <p:cTn id="188" presetID="1" presetClass="exit" presetSubtype="0" fill="hold" grpId="2" nodeType="withEffect">
                                  <p:stCondLst>
                                    <p:cond delay="0"/>
                                  </p:stCondLst>
                                  <p:childTnLst>
                                    <p:set>
                                      <p:cBhvr>
                                        <p:cTn id="189" dur="1" fill="hold">
                                          <p:stCondLst>
                                            <p:cond delay="0"/>
                                          </p:stCondLst>
                                        </p:cTn>
                                        <p:tgtEl>
                                          <p:spTgt spid="103"/>
                                        </p:tgtEl>
                                        <p:attrNameLst>
                                          <p:attrName>style.visibility</p:attrName>
                                        </p:attrNameLst>
                                      </p:cBhvr>
                                      <p:to>
                                        <p:strVal val="hidden"/>
                                      </p:to>
                                    </p:set>
                                  </p:childTnLst>
                                </p:cTn>
                              </p:par>
                              <p:par>
                                <p:cTn id="190" presetID="1" presetClass="exit" presetSubtype="0" fill="hold" grpId="2" nodeType="withEffect">
                                  <p:stCondLst>
                                    <p:cond delay="0"/>
                                  </p:stCondLst>
                                  <p:childTnLst>
                                    <p:set>
                                      <p:cBhvr>
                                        <p:cTn id="191" dur="1" fill="hold">
                                          <p:stCondLst>
                                            <p:cond delay="0"/>
                                          </p:stCondLst>
                                        </p:cTn>
                                        <p:tgtEl>
                                          <p:spTgt spid="104"/>
                                        </p:tgtEl>
                                        <p:attrNameLst>
                                          <p:attrName>style.visibility</p:attrName>
                                        </p:attrNameLst>
                                      </p:cBhvr>
                                      <p:to>
                                        <p:strVal val="hidden"/>
                                      </p:to>
                                    </p:set>
                                  </p:childTnLst>
                                </p:cTn>
                              </p:par>
                              <p:par>
                                <p:cTn id="192" presetID="1" presetClass="exit" presetSubtype="0" fill="hold" grpId="2" nodeType="withEffect">
                                  <p:stCondLst>
                                    <p:cond delay="0"/>
                                  </p:stCondLst>
                                  <p:childTnLst>
                                    <p:set>
                                      <p:cBhvr>
                                        <p:cTn id="193" dur="1" fill="hold">
                                          <p:stCondLst>
                                            <p:cond delay="0"/>
                                          </p:stCondLst>
                                        </p:cTn>
                                        <p:tgtEl>
                                          <p:spTgt spid="105"/>
                                        </p:tgtEl>
                                        <p:attrNameLst>
                                          <p:attrName>style.visibility</p:attrName>
                                        </p:attrNameLst>
                                      </p:cBhvr>
                                      <p:to>
                                        <p:strVal val="hidden"/>
                                      </p:to>
                                    </p:set>
                                  </p:childTnLst>
                                </p:cTn>
                              </p:par>
                              <p:par>
                                <p:cTn id="194" presetID="1" presetClass="exit" presetSubtype="0" fill="hold" grpId="2" nodeType="withEffect">
                                  <p:stCondLst>
                                    <p:cond delay="0"/>
                                  </p:stCondLst>
                                  <p:childTnLst>
                                    <p:set>
                                      <p:cBhvr>
                                        <p:cTn id="195" dur="1" fill="hold">
                                          <p:stCondLst>
                                            <p:cond delay="0"/>
                                          </p:stCondLst>
                                        </p:cTn>
                                        <p:tgtEl>
                                          <p:spTgt spid="106"/>
                                        </p:tgtEl>
                                        <p:attrNameLst>
                                          <p:attrName>style.visibility</p:attrName>
                                        </p:attrNameLst>
                                      </p:cBhvr>
                                      <p:to>
                                        <p:strVal val="hidden"/>
                                      </p:to>
                                    </p:set>
                                  </p:childTnLst>
                                </p:cTn>
                              </p:par>
                              <p:par>
                                <p:cTn id="196" presetID="1" presetClass="exit" presetSubtype="0" fill="hold" grpId="2" nodeType="withEffect">
                                  <p:stCondLst>
                                    <p:cond delay="0"/>
                                  </p:stCondLst>
                                  <p:childTnLst>
                                    <p:set>
                                      <p:cBhvr>
                                        <p:cTn id="197" dur="1" fill="hold">
                                          <p:stCondLst>
                                            <p:cond delay="0"/>
                                          </p:stCondLst>
                                        </p:cTn>
                                        <p:tgtEl>
                                          <p:spTgt spid="107"/>
                                        </p:tgtEl>
                                        <p:attrNameLst>
                                          <p:attrName>style.visibility</p:attrName>
                                        </p:attrNameLst>
                                      </p:cBhvr>
                                      <p:to>
                                        <p:strVal val="hidden"/>
                                      </p:to>
                                    </p:set>
                                  </p:childTnLst>
                                </p:cTn>
                              </p:par>
                              <p:par>
                                <p:cTn id="198" presetID="1" presetClass="exit" presetSubtype="0" fill="hold" grpId="2" nodeType="withEffect">
                                  <p:stCondLst>
                                    <p:cond delay="0"/>
                                  </p:stCondLst>
                                  <p:childTnLst>
                                    <p:set>
                                      <p:cBhvr>
                                        <p:cTn id="199" dur="1" fill="hold">
                                          <p:stCondLst>
                                            <p:cond delay="0"/>
                                          </p:stCondLst>
                                        </p:cTn>
                                        <p:tgtEl>
                                          <p:spTgt spid="108"/>
                                        </p:tgtEl>
                                        <p:attrNameLst>
                                          <p:attrName>style.visibility</p:attrName>
                                        </p:attrNameLst>
                                      </p:cBhvr>
                                      <p:to>
                                        <p:strVal val="hidden"/>
                                      </p:to>
                                    </p:set>
                                  </p:childTnLst>
                                </p:cTn>
                              </p:par>
                              <p:par>
                                <p:cTn id="200" presetID="1" presetClass="entr" presetSubtype="0" fill="hold" grpId="3" nodeType="withEffect">
                                  <p:stCondLst>
                                    <p:cond delay="0"/>
                                  </p:stCondLst>
                                  <p:childTnLst>
                                    <p:set>
                                      <p:cBhvr>
                                        <p:cTn id="201" dur="1" fill="hold">
                                          <p:stCondLst>
                                            <p:cond delay="0"/>
                                          </p:stCondLst>
                                        </p:cTn>
                                        <p:tgtEl>
                                          <p:spTgt spid="87"/>
                                        </p:tgtEl>
                                        <p:attrNameLst>
                                          <p:attrName>style.visibility</p:attrName>
                                        </p:attrNameLst>
                                      </p:cBhvr>
                                      <p:to>
                                        <p:strVal val="visible"/>
                                      </p:to>
                                    </p:set>
                                  </p:childTnLst>
                                </p:cTn>
                              </p:par>
                              <p:par>
                                <p:cTn id="202" presetID="1" presetClass="entr" presetSubtype="0" fill="hold" grpId="3" nodeType="withEffect">
                                  <p:stCondLst>
                                    <p:cond delay="0"/>
                                  </p:stCondLst>
                                  <p:childTnLst>
                                    <p:set>
                                      <p:cBhvr>
                                        <p:cTn id="203" dur="1" fill="hold">
                                          <p:stCondLst>
                                            <p:cond delay="0"/>
                                          </p:stCondLst>
                                        </p:cTn>
                                        <p:tgtEl>
                                          <p:spTgt spid="88"/>
                                        </p:tgtEl>
                                        <p:attrNameLst>
                                          <p:attrName>style.visibility</p:attrName>
                                        </p:attrNameLst>
                                      </p:cBhvr>
                                      <p:to>
                                        <p:strVal val="visible"/>
                                      </p:to>
                                    </p:set>
                                  </p:childTnLst>
                                </p:cTn>
                              </p:par>
                              <p:par>
                                <p:cTn id="204" presetID="1" presetClass="entr" presetSubtype="0" fill="hold" grpId="3" nodeType="withEffect">
                                  <p:stCondLst>
                                    <p:cond delay="0"/>
                                  </p:stCondLst>
                                  <p:childTnLst>
                                    <p:set>
                                      <p:cBhvr>
                                        <p:cTn id="205" dur="1" fill="hold">
                                          <p:stCondLst>
                                            <p:cond delay="0"/>
                                          </p:stCondLst>
                                        </p:cTn>
                                        <p:tgtEl>
                                          <p:spTgt spid="89"/>
                                        </p:tgtEl>
                                        <p:attrNameLst>
                                          <p:attrName>style.visibility</p:attrName>
                                        </p:attrNameLst>
                                      </p:cBhvr>
                                      <p:to>
                                        <p:strVal val="visible"/>
                                      </p:to>
                                    </p:set>
                                  </p:childTnLst>
                                </p:cTn>
                              </p:par>
                              <p:par>
                                <p:cTn id="206" presetID="1" presetClass="entr" presetSubtype="0" fill="hold" grpId="3" nodeType="withEffect">
                                  <p:stCondLst>
                                    <p:cond delay="0"/>
                                  </p:stCondLst>
                                  <p:childTnLst>
                                    <p:set>
                                      <p:cBhvr>
                                        <p:cTn id="207" dur="1" fill="hold">
                                          <p:stCondLst>
                                            <p:cond delay="0"/>
                                          </p:stCondLst>
                                        </p:cTn>
                                        <p:tgtEl>
                                          <p:spTgt spid="90"/>
                                        </p:tgtEl>
                                        <p:attrNameLst>
                                          <p:attrName>style.visibility</p:attrName>
                                        </p:attrNameLst>
                                      </p:cBhvr>
                                      <p:to>
                                        <p:strVal val="visible"/>
                                      </p:to>
                                    </p:set>
                                  </p:childTnLst>
                                </p:cTn>
                              </p:par>
                              <p:par>
                                <p:cTn id="208" presetID="1" presetClass="entr" presetSubtype="0" fill="hold" grpId="3" nodeType="withEffect">
                                  <p:stCondLst>
                                    <p:cond delay="0"/>
                                  </p:stCondLst>
                                  <p:childTnLst>
                                    <p:set>
                                      <p:cBhvr>
                                        <p:cTn id="209" dur="1" fill="hold">
                                          <p:stCondLst>
                                            <p:cond delay="0"/>
                                          </p:stCondLst>
                                        </p:cTn>
                                        <p:tgtEl>
                                          <p:spTgt spid="91"/>
                                        </p:tgtEl>
                                        <p:attrNameLst>
                                          <p:attrName>style.visibility</p:attrName>
                                        </p:attrNameLst>
                                      </p:cBhvr>
                                      <p:to>
                                        <p:strVal val="visible"/>
                                      </p:to>
                                    </p:set>
                                  </p:childTnLst>
                                </p:cTn>
                              </p:par>
                              <p:par>
                                <p:cTn id="210" presetID="1" presetClass="entr" presetSubtype="0" fill="hold" grpId="3" nodeType="withEffect">
                                  <p:stCondLst>
                                    <p:cond delay="0"/>
                                  </p:stCondLst>
                                  <p:childTnLst>
                                    <p:set>
                                      <p:cBhvr>
                                        <p:cTn id="211" dur="1" fill="hold">
                                          <p:stCondLst>
                                            <p:cond delay="0"/>
                                          </p:stCondLst>
                                        </p:cTn>
                                        <p:tgtEl>
                                          <p:spTgt spid="92"/>
                                        </p:tgtEl>
                                        <p:attrNameLst>
                                          <p:attrName>style.visibility</p:attrName>
                                        </p:attrNameLst>
                                      </p:cBhvr>
                                      <p:to>
                                        <p:strVal val="visible"/>
                                      </p:to>
                                    </p:set>
                                  </p:childTnLst>
                                </p:cTn>
                              </p:par>
                              <p:par>
                                <p:cTn id="212" presetID="1" presetClass="entr" presetSubtype="0" fill="hold" grpId="3" nodeType="withEffect">
                                  <p:stCondLst>
                                    <p:cond delay="0"/>
                                  </p:stCondLst>
                                  <p:childTnLst>
                                    <p:set>
                                      <p:cBhvr>
                                        <p:cTn id="213" dur="1" fill="hold">
                                          <p:stCondLst>
                                            <p:cond delay="0"/>
                                          </p:stCondLst>
                                        </p:cTn>
                                        <p:tgtEl>
                                          <p:spTgt spid="93"/>
                                        </p:tgtEl>
                                        <p:attrNameLst>
                                          <p:attrName>style.visibility</p:attrName>
                                        </p:attrNameLst>
                                      </p:cBhvr>
                                      <p:to>
                                        <p:strVal val="visible"/>
                                      </p:to>
                                    </p:set>
                                  </p:childTnLst>
                                </p:cTn>
                              </p:par>
                              <p:par>
                                <p:cTn id="214" presetID="1" presetClass="entr" presetSubtype="0" fill="hold" grpId="3" nodeType="withEffect">
                                  <p:stCondLst>
                                    <p:cond delay="0"/>
                                  </p:stCondLst>
                                  <p:childTnLst>
                                    <p:set>
                                      <p:cBhvr>
                                        <p:cTn id="215" dur="1" fill="hold">
                                          <p:stCondLst>
                                            <p:cond delay="0"/>
                                          </p:stCondLst>
                                        </p:cTn>
                                        <p:tgtEl>
                                          <p:spTgt spid="94"/>
                                        </p:tgtEl>
                                        <p:attrNameLst>
                                          <p:attrName>style.visibility</p:attrName>
                                        </p:attrNameLst>
                                      </p:cBhvr>
                                      <p:to>
                                        <p:strVal val="visible"/>
                                      </p:to>
                                    </p:set>
                                  </p:childTnLst>
                                </p:cTn>
                              </p:par>
                              <p:par>
                                <p:cTn id="216" presetID="1" presetClass="entr" presetSubtype="0" fill="hold" grpId="3" nodeType="withEffect">
                                  <p:stCondLst>
                                    <p:cond delay="0"/>
                                  </p:stCondLst>
                                  <p:childTnLst>
                                    <p:set>
                                      <p:cBhvr>
                                        <p:cTn id="217" dur="1" fill="hold">
                                          <p:stCondLst>
                                            <p:cond delay="0"/>
                                          </p:stCondLst>
                                        </p:cTn>
                                        <p:tgtEl>
                                          <p:spTgt spid="95"/>
                                        </p:tgtEl>
                                        <p:attrNameLst>
                                          <p:attrName>style.visibility</p:attrName>
                                        </p:attrNameLst>
                                      </p:cBhvr>
                                      <p:to>
                                        <p:strVal val="visible"/>
                                      </p:to>
                                    </p:set>
                                  </p:childTnLst>
                                </p:cTn>
                              </p:par>
                              <p:par>
                                <p:cTn id="218" presetID="1" presetClass="entr" presetSubtype="0" fill="hold" grpId="3" nodeType="withEffect">
                                  <p:stCondLst>
                                    <p:cond delay="0"/>
                                  </p:stCondLst>
                                  <p:childTnLst>
                                    <p:set>
                                      <p:cBhvr>
                                        <p:cTn id="219" dur="1" fill="hold">
                                          <p:stCondLst>
                                            <p:cond delay="0"/>
                                          </p:stCondLst>
                                        </p:cTn>
                                        <p:tgtEl>
                                          <p:spTgt spid="96"/>
                                        </p:tgtEl>
                                        <p:attrNameLst>
                                          <p:attrName>style.visibility</p:attrName>
                                        </p:attrNameLst>
                                      </p:cBhvr>
                                      <p:to>
                                        <p:strVal val="visible"/>
                                      </p:to>
                                    </p:set>
                                  </p:childTnLst>
                                </p:cTn>
                              </p:par>
                              <p:par>
                                <p:cTn id="220" presetID="1" presetClass="entr" presetSubtype="0" fill="hold" grpId="3" nodeType="withEffect">
                                  <p:stCondLst>
                                    <p:cond delay="0"/>
                                  </p:stCondLst>
                                  <p:childTnLst>
                                    <p:set>
                                      <p:cBhvr>
                                        <p:cTn id="221" dur="1" fill="hold">
                                          <p:stCondLst>
                                            <p:cond delay="0"/>
                                          </p:stCondLst>
                                        </p:cTn>
                                        <p:tgtEl>
                                          <p:spTgt spid="99"/>
                                        </p:tgtEl>
                                        <p:attrNameLst>
                                          <p:attrName>style.visibility</p:attrName>
                                        </p:attrNameLst>
                                      </p:cBhvr>
                                      <p:to>
                                        <p:strVal val="visible"/>
                                      </p:to>
                                    </p:set>
                                  </p:childTnLst>
                                </p:cTn>
                              </p:par>
                              <p:par>
                                <p:cTn id="222" presetID="1" presetClass="entr" presetSubtype="0" fill="hold" grpId="3" nodeType="withEffect">
                                  <p:stCondLst>
                                    <p:cond delay="0"/>
                                  </p:stCondLst>
                                  <p:childTnLst>
                                    <p:set>
                                      <p:cBhvr>
                                        <p:cTn id="223" dur="1" fill="hold">
                                          <p:stCondLst>
                                            <p:cond delay="0"/>
                                          </p:stCondLst>
                                        </p:cTn>
                                        <p:tgtEl>
                                          <p:spTgt spid="100"/>
                                        </p:tgtEl>
                                        <p:attrNameLst>
                                          <p:attrName>style.visibility</p:attrName>
                                        </p:attrNameLst>
                                      </p:cBhvr>
                                      <p:to>
                                        <p:strVal val="visible"/>
                                      </p:to>
                                    </p:set>
                                  </p:childTnLst>
                                </p:cTn>
                              </p:par>
                              <p:par>
                                <p:cTn id="224" presetID="1" presetClass="entr" presetSubtype="0" fill="hold" grpId="3" nodeType="withEffect">
                                  <p:stCondLst>
                                    <p:cond delay="0"/>
                                  </p:stCondLst>
                                  <p:childTnLst>
                                    <p:set>
                                      <p:cBhvr>
                                        <p:cTn id="225" dur="1" fill="hold">
                                          <p:stCondLst>
                                            <p:cond delay="0"/>
                                          </p:stCondLst>
                                        </p:cTn>
                                        <p:tgtEl>
                                          <p:spTgt spid="101"/>
                                        </p:tgtEl>
                                        <p:attrNameLst>
                                          <p:attrName>style.visibility</p:attrName>
                                        </p:attrNameLst>
                                      </p:cBhvr>
                                      <p:to>
                                        <p:strVal val="visible"/>
                                      </p:to>
                                    </p:set>
                                  </p:childTnLst>
                                </p:cTn>
                              </p:par>
                              <p:par>
                                <p:cTn id="226" presetID="1" presetClass="entr" presetSubtype="0" fill="hold" grpId="3" nodeType="withEffect">
                                  <p:stCondLst>
                                    <p:cond delay="0"/>
                                  </p:stCondLst>
                                  <p:childTnLst>
                                    <p:set>
                                      <p:cBhvr>
                                        <p:cTn id="227" dur="1" fill="hold">
                                          <p:stCondLst>
                                            <p:cond delay="0"/>
                                          </p:stCondLst>
                                        </p:cTn>
                                        <p:tgtEl>
                                          <p:spTgt spid="102"/>
                                        </p:tgtEl>
                                        <p:attrNameLst>
                                          <p:attrName>style.visibility</p:attrName>
                                        </p:attrNameLst>
                                      </p:cBhvr>
                                      <p:to>
                                        <p:strVal val="visible"/>
                                      </p:to>
                                    </p:set>
                                  </p:childTnLst>
                                </p:cTn>
                              </p:par>
                              <p:par>
                                <p:cTn id="228" presetID="1" presetClass="entr" presetSubtype="0" fill="hold" grpId="3" nodeType="withEffect">
                                  <p:stCondLst>
                                    <p:cond delay="0"/>
                                  </p:stCondLst>
                                  <p:childTnLst>
                                    <p:set>
                                      <p:cBhvr>
                                        <p:cTn id="229" dur="1" fill="hold">
                                          <p:stCondLst>
                                            <p:cond delay="0"/>
                                          </p:stCondLst>
                                        </p:cTn>
                                        <p:tgtEl>
                                          <p:spTgt spid="103"/>
                                        </p:tgtEl>
                                        <p:attrNameLst>
                                          <p:attrName>style.visibility</p:attrName>
                                        </p:attrNameLst>
                                      </p:cBhvr>
                                      <p:to>
                                        <p:strVal val="visible"/>
                                      </p:to>
                                    </p:set>
                                  </p:childTnLst>
                                </p:cTn>
                              </p:par>
                              <p:par>
                                <p:cTn id="230" presetID="1" presetClass="entr" presetSubtype="0" fill="hold" grpId="3" nodeType="withEffect">
                                  <p:stCondLst>
                                    <p:cond delay="0"/>
                                  </p:stCondLst>
                                  <p:childTnLst>
                                    <p:set>
                                      <p:cBhvr>
                                        <p:cTn id="231" dur="1" fill="hold">
                                          <p:stCondLst>
                                            <p:cond delay="0"/>
                                          </p:stCondLst>
                                        </p:cTn>
                                        <p:tgtEl>
                                          <p:spTgt spid="104"/>
                                        </p:tgtEl>
                                        <p:attrNameLst>
                                          <p:attrName>style.visibility</p:attrName>
                                        </p:attrNameLst>
                                      </p:cBhvr>
                                      <p:to>
                                        <p:strVal val="visible"/>
                                      </p:to>
                                    </p:set>
                                  </p:childTnLst>
                                </p:cTn>
                              </p:par>
                              <p:par>
                                <p:cTn id="232" presetID="1" presetClass="entr" presetSubtype="0" fill="hold" grpId="3" nodeType="withEffect">
                                  <p:stCondLst>
                                    <p:cond delay="0"/>
                                  </p:stCondLst>
                                  <p:childTnLst>
                                    <p:set>
                                      <p:cBhvr>
                                        <p:cTn id="233" dur="1" fill="hold">
                                          <p:stCondLst>
                                            <p:cond delay="0"/>
                                          </p:stCondLst>
                                        </p:cTn>
                                        <p:tgtEl>
                                          <p:spTgt spid="105"/>
                                        </p:tgtEl>
                                        <p:attrNameLst>
                                          <p:attrName>style.visibility</p:attrName>
                                        </p:attrNameLst>
                                      </p:cBhvr>
                                      <p:to>
                                        <p:strVal val="visible"/>
                                      </p:to>
                                    </p:set>
                                  </p:childTnLst>
                                </p:cTn>
                              </p:par>
                              <p:par>
                                <p:cTn id="234" presetID="1" presetClass="entr" presetSubtype="0" fill="hold" grpId="3" nodeType="withEffect">
                                  <p:stCondLst>
                                    <p:cond delay="0"/>
                                  </p:stCondLst>
                                  <p:childTnLst>
                                    <p:set>
                                      <p:cBhvr>
                                        <p:cTn id="235" dur="1" fill="hold">
                                          <p:stCondLst>
                                            <p:cond delay="0"/>
                                          </p:stCondLst>
                                        </p:cTn>
                                        <p:tgtEl>
                                          <p:spTgt spid="106"/>
                                        </p:tgtEl>
                                        <p:attrNameLst>
                                          <p:attrName>style.visibility</p:attrName>
                                        </p:attrNameLst>
                                      </p:cBhvr>
                                      <p:to>
                                        <p:strVal val="visible"/>
                                      </p:to>
                                    </p:set>
                                  </p:childTnLst>
                                </p:cTn>
                              </p:par>
                              <p:par>
                                <p:cTn id="236" presetID="1" presetClass="entr" presetSubtype="0" fill="hold" grpId="3" nodeType="withEffect">
                                  <p:stCondLst>
                                    <p:cond delay="0"/>
                                  </p:stCondLst>
                                  <p:childTnLst>
                                    <p:set>
                                      <p:cBhvr>
                                        <p:cTn id="237" dur="1" fill="hold">
                                          <p:stCondLst>
                                            <p:cond delay="0"/>
                                          </p:stCondLst>
                                        </p:cTn>
                                        <p:tgtEl>
                                          <p:spTgt spid="107"/>
                                        </p:tgtEl>
                                        <p:attrNameLst>
                                          <p:attrName>style.visibility</p:attrName>
                                        </p:attrNameLst>
                                      </p:cBhvr>
                                      <p:to>
                                        <p:strVal val="visible"/>
                                      </p:to>
                                    </p:set>
                                  </p:childTnLst>
                                </p:cTn>
                              </p:par>
                              <p:par>
                                <p:cTn id="238" presetID="1" presetClass="entr" presetSubtype="0" fill="hold" grpId="3" nodeType="withEffect">
                                  <p:stCondLst>
                                    <p:cond delay="0"/>
                                  </p:stCondLst>
                                  <p:childTnLst>
                                    <p:set>
                                      <p:cBhvr>
                                        <p:cTn id="239" dur="1" fill="hold">
                                          <p:stCondLst>
                                            <p:cond delay="0"/>
                                          </p:stCondLst>
                                        </p:cTn>
                                        <p:tgtEl>
                                          <p:spTgt spid="108"/>
                                        </p:tgtEl>
                                        <p:attrNameLst>
                                          <p:attrName>style.visibility</p:attrName>
                                        </p:attrNameLst>
                                      </p:cBhvr>
                                      <p:to>
                                        <p:strVal val="visible"/>
                                      </p:to>
                                    </p:set>
                                  </p:childTnLst>
                                </p:cTn>
                              </p:par>
                              <p:par>
                                <p:cTn id="240" presetID="10" presetClass="entr" presetSubtype="0" fill="hold" grpId="2" nodeType="withEffect">
                                  <p:stCondLst>
                                    <p:cond delay="0"/>
                                  </p:stCondLst>
                                  <p:childTnLst>
                                    <p:set>
                                      <p:cBhvr>
                                        <p:cTn id="241" dur="1" fill="hold">
                                          <p:stCondLst>
                                            <p:cond delay="0"/>
                                          </p:stCondLst>
                                        </p:cTn>
                                        <p:tgtEl>
                                          <p:spTgt spid="97"/>
                                        </p:tgtEl>
                                        <p:attrNameLst>
                                          <p:attrName>style.visibility</p:attrName>
                                        </p:attrNameLst>
                                      </p:cBhvr>
                                      <p:to>
                                        <p:strVal val="visible"/>
                                      </p:to>
                                    </p:set>
                                    <p:animEffect transition="in" filter="fade">
                                      <p:cBhvr>
                                        <p:cTn id="242" dur="500"/>
                                        <p:tgtEl>
                                          <p:spTgt spid="97"/>
                                        </p:tgtEl>
                                      </p:cBhvr>
                                    </p:animEffect>
                                  </p:childTnLst>
                                </p:cTn>
                              </p:par>
                              <p:par>
                                <p:cTn id="243" presetID="10" presetClass="exit" presetSubtype="0" fill="hold" grpId="1" nodeType="withEffect">
                                  <p:stCondLst>
                                    <p:cond delay="0"/>
                                  </p:stCondLst>
                                  <p:childTnLst>
                                    <p:animEffect transition="out" filter="fade">
                                      <p:cBhvr>
                                        <p:cTn id="244" dur="500"/>
                                        <p:tgtEl>
                                          <p:spTgt spid="98"/>
                                        </p:tgtEl>
                                      </p:cBhvr>
                                    </p:animEffect>
                                    <p:set>
                                      <p:cBhvr>
                                        <p:cTn id="245" dur="1" fill="hold">
                                          <p:stCondLst>
                                            <p:cond delay="499"/>
                                          </p:stCondLst>
                                        </p:cTn>
                                        <p:tgtEl>
                                          <p:spTgt spid="98"/>
                                        </p:tgtEl>
                                        <p:attrNameLst>
                                          <p:attrName>style.visibility</p:attrName>
                                        </p:attrNameLst>
                                      </p:cBhvr>
                                      <p:to>
                                        <p:strVal val="hidden"/>
                                      </p:to>
                                    </p:set>
                                  </p:childTnLst>
                                </p:cTn>
                              </p:par>
                              <p:par>
                                <p:cTn id="246" presetID="1" presetClass="entr" presetSubtype="0" fill="hold" grpId="2" nodeType="withEffect">
                                  <p:stCondLst>
                                    <p:cond delay="0"/>
                                  </p:stCondLst>
                                  <p:childTnLst>
                                    <p:set>
                                      <p:cBhvr>
                                        <p:cTn id="247" dur="1" fill="hold">
                                          <p:stCondLst>
                                            <p:cond delay="0"/>
                                          </p:stCondLst>
                                        </p:cTn>
                                        <p:tgtEl>
                                          <p:spTgt spid="109"/>
                                        </p:tgtEl>
                                        <p:attrNameLst>
                                          <p:attrName>style.visibility</p:attrName>
                                        </p:attrNameLst>
                                      </p:cBhvr>
                                      <p:to>
                                        <p:strVal val="visible"/>
                                      </p:to>
                                    </p:set>
                                  </p:childTnLst>
                                </p:cTn>
                              </p:par>
                            </p:childTnLst>
                          </p:cTn>
                        </p:par>
                      </p:childTnLst>
                    </p:cTn>
                  </p:par>
                </p:childTnLst>
              </p:cTn>
              <p:nextCondLst>
                <p:cond evt="onClick" delay="0">
                  <p:tgtEl>
                    <p:spTgt spid="110"/>
                  </p:tgtEl>
                </p:cond>
              </p:nextCondLst>
            </p:seq>
          </p:childTnLst>
        </p:cTn>
      </p:par>
    </p:tnLst>
    <p:bldLst>
      <p:bldP spid="5" grpId="0" animBg="1"/>
      <p:bldP spid="9" grpId="0"/>
      <p:bldP spid="86" grpId="0" animBg="1"/>
      <p:bldP spid="86" grpId="1" animBg="1"/>
      <p:bldP spid="87" grpId="0" animBg="1"/>
      <p:bldP spid="87" grpId="1" animBg="1"/>
      <p:bldP spid="87" grpId="2" animBg="1"/>
      <p:bldP spid="87" grpId="3" animBg="1"/>
      <p:bldP spid="88" grpId="0" animBg="1"/>
      <p:bldP spid="88" grpId="1" animBg="1"/>
      <p:bldP spid="88" grpId="2" animBg="1"/>
      <p:bldP spid="88" grpId="3" animBg="1"/>
      <p:bldP spid="89" grpId="0" animBg="1"/>
      <p:bldP spid="89" grpId="1" animBg="1"/>
      <p:bldP spid="89" grpId="2" animBg="1"/>
      <p:bldP spid="89" grpId="3" animBg="1"/>
      <p:bldP spid="90" grpId="0" animBg="1"/>
      <p:bldP spid="90" grpId="1" animBg="1"/>
      <p:bldP spid="90" grpId="2" animBg="1"/>
      <p:bldP spid="90" grpId="3" animBg="1"/>
      <p:bldP spid="91" grpId="0" animBg="1"/>
      <p:bldP spid="91" grpId="1" animBg="1"/>
      <p:bldP spid="91" grpId="2" animBg="1"/>
      <p:bldP spid="91" grpId="3" animBg="1"/>
      <p:bldP spid="92" grpId="0" animBg="1"/>
      <p:bldP spid="92" grpId="1" animBg="1"/>
      <p:bldP spid="92" grpId="2" animBg="1"/>
      <p:bldP spid="92" grpId="3" animBg="1"/>
      <p:bldP spid="93" grpId="0" animBg="1"/>
      <p:bldP spid="93" grpId="1" animBg="1"/>
      <p:bldP spid="93" grpId="2" animBg="1"/>
      <p:bldP spid="93" grpId="3" animBg="1"/>
      <p:bldP spid="94" grpId="0" animBg="1"/>
      <p:bldP spid="94" grpId="1" animBg="1"/>
      <p:bldP spid="94" grpId="2" animBg="1"/>
      <p:bldP spid="94" grpId="3" animBg="1"/>
      <p:bldP spid="95" grpId="0" animBg="1"/>
      <p:bldP spid="95" grpId="1" animBg="1"/>
      <p:bldP spid="95" grpId="2" animBg="1"/>
      <p:bldP spid="95" grpId="3" animBg="1"/>
      <p:bldP spid="96" grpId="0" animBg="1"/>
      <p:bldP spid="96" grpId="1" animBg="1"/>
      <p:bldP spid="96" grpId="2" animBg="1"/>
      <p:bldP spid="96" grpId="3" animBg="1"/>
      <p:bldP spid="99" grpId="0" animBg="1"/>
      <p:bldP spid="99" grpId="1" animBg="1"/>
      <p:bldP spid="99" grpId="2" animBg="1"/>
      <p:bldP spid="99" grpId="3" animBg="1"/>
      <p:bldP spid="100" grpId="0" animBg="1"/>
      <p:bldP spid="100" grpId="1" animBg="1"/>
      <p:bldP spid="100" grpId="2" animBg="1"/>
      <p:bldP spid="100" grpId="3" animBg="1"/>
      <p:bldP spid="101" grpId="0" animBg="1"/>
      <p:bldP spid="101" grpId="1" animBg="1"/>
      <p:bldP spid="101" grpId="2" animBg="1"/>
      <p:bldP spid="101" grpId="3" animBg="1"/>
      <p:bldP spid="102" grpId="0" animBg="1"/>
      <p:bldP spid="102" grpId="1" animBg="1"/>
      <p:bldP spid="102" grpId="2" animBg="1"/>
      <p:bldP spid="102" grpId="3" animBg="1"/>
      <p:bldP spid="103" grpId="0" animBg="1"/>
      <p:bldP spid="103" grpId="1" animBg="1"/>
      <p:bldP spid="103" grpId="2" animBg="1"/>
      <p:bldP spid="103" grpId="3" animBg="1"/>
      <p:bldP spid="104" grpId="0" animBg="1"/>
      <p:bldP spid="104" grpId="1" animBg="1"/>
      <p:bldP spid="104" grpId="2" animBg="1"/>
      <p:bldP spid="104" grpId="3" animBg="1"/>
      <p:bldP spid="105" grpId="0" animBg="1"/>
      <p:bldP spid="105" grpId="1" animBg="1"/>
      <p:bldP spid="105" grpId="2" animBg="1"/>
      <p:bldP spid="105" grpId="3" animBg="1"/>
      <p:bldP spid="106" grpId="0" animBg="1"/>
      <p:bldP spid="106" grpId="1" animBg="1"/>
      <p:bldP spid="106" grpId="2" animBg="1"/>
      <p:bldP spid="106" grpId="3" animBg="1"/>
      <p:bldP spid="107" grpId="0" animBg="1"/>
      <p:bldP spid="107" grpId="1" animBg="1"/>
      <p:bldP spid="107" grpId="2" animBg="1"/>
      <p:bldP spid="107" grpId="3" animBg="1"/>
      <p:bldP spid="108" grpId="0" animBg="1"/>
      <p:bldP spid="108" grpId="1" animBg="1"/>
      <p:bldP spid="108" grpId="2" animBg="1"/>
      <p:bldP spid="108" grpId="3" animBg="1"/>
      <p:bldP spid="97" grpId="0" animBg="1"/>
      <p:bldP spid="97" grpId="1" animBg="1"/>
      <p:bldP spid="97" grpId="2" animBg="1"/>
      <p:bldP spid="97" grpId="3" animBg="1"/>
      <p:bldP spid="98" grpId="0" animBg="1"/>
      <p:bldP spid="98" grpId="1" animBg="1"/>
      <p:bldP spid="98" grpId="2" animBg="1"/>
      <p:bldP spid="98" grpId="3" animBg="1"/>
      <p:bldP spid="109" grpId="0" animBg="1"/>
      <p:bldP spid="109" grpId="1" animBg="1"/>
      <p:bldP spid="109" grpId="2" animBg="1"/>
      <p:bldP spid="110" grpId="0" animBg="1"/>
      <p:bldP spid="110" grpId="1" animBg="1"/>
      <p:bldP spid="110" grpId="2"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3FDD6FA-B1E5-9862-3AF6-F45E2F63ABF7}"/>
            </a:ext>
          </a:extLst>
        </p:cNvPr>
        <p:cNvGrpSpPr/>
        <p:nvPr/>
      </p:nvGrpSpPr>
      <p:grpSpPr>
        <a:xfrm>
          <a:off x="0" y="0"/>
          <a:ext cx="0" cy="0"/>
          <a:chOff x="0" y="0"/>
          <a:chExt cx="0" cy="0"/>
        </a:xfrm>
      </p:grpSpPr>
      <p:sp>
        <p:nvSpPr>
          <p:cNvPr id="112" name="Chord 111">
            <a:extLst>
              <a:ext uri="{FF2B5EF4-FFF2-40B4-BE49-F238E27FC236}">
                <a16:creationId xmlns:a16="http://schemas.microsoft.com/office/drawing/2014/main" xmlns="" id="{374F35D7-9410-DE7E-2130-D30AE69A9039}"/>
              </a:ext>
            </a:extLst>
          </p:cNvPr>
          <p:cNvSpPr/>
          <p:nvPr/>
        </p:nvSpPr>
        <p:spPr>
          <a:xfrm rot="6753305">
            <a:off x="2804404" y="3940339"/>
            <a:ext cx="3579779" cy="3579779"/>
          </a:xfrm>
          <a:prstGeom prst="chord">
            <a:avLst/>
          </a:prstGeom>
          <a:solidFill>
            <a:srgbClr val="F8BD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 name="Title 3">
            <a:extLst>
              <a:ext uri="{FF2B5EF4-FFF2-40B4-BE49-F238E27FC236}">
                <a16:creationId xmlns:a16="http://schemas.microsoft.com/office/drawing/2014/main" xmlns="" id="{898A578A-CA5A-6892-4D66-3EF0DD697B9E}"/>
              </a:ext>
            </a:extLst>
          </p:cNvPr>
          <p:cNvSpPr>
            <a:spLocks noGrp="1"/>
          </p:cNvSpPr>
          <p:nvPr>
            <p:ph type="title"/>
          </p:nvPr>
        </p:nvSpPr>
        <p:spPr/>
        <p:txBody>
          <a:bodyPr/>
          <a:lstStyle/>
          <a:p>
            <a:r>
              <a:rPr lang="en-GB" dirty="0"/>
              <a:t>Say Your Own</a:t>
            </a:r>
          </a:p>
        </p:txBody>
      </p:sp>
      <p:pic>
        <p:nvPicPr>
          <p:cNvPr id="42" name="Picture 41">
            <a:extLst>
              <a:ext uri="{FF2B5EF4-FFF2-40B4-BE49-F238E27FC236}">
                <a16:creationId xmlns:a16="http://schemas.microsoft.com/office/drawing/2014/main" xmlns="" id="{641B0206-F2D0-BCB3-7E34-2CCBA741C0E8}"/>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rot="20492407">
            <a:off x="4383859" y="1364994"/>
            <a:ext cx="376281" cy="707965"/>
          </a:xfrm>
          <a:prstGeom prst="rect">
            <a:avLst/>
          </a:prstGeom>
        </p:spPr>
      </p:pic>
      <p:sp>
        <p:nvSpPr>
          <p:cNvPr id="5" name="Text">
            <a:extLst>
              <a:ext uri="{FF2B5EF4-FFF2-40B4-BE49-F238E27FC236}">
                <a16:creationId xmlns:a16="http://schemas.microsoft.com/office/drawing/2014/main" xmlns="" id="{9505BBD8-6746-3A84-2C1A-B5C1F227D5AB}"/>
              </a:ext>
            </a:extLst>
          </p:cNvPr>
          <p:cNvSpPr/>
          <p:nvPr/>
        </p:nvSpPr>
        <p:spPr>
          <a:xfrm>
            <a:off x="3701042" y="3093806"/>
            <a:ext cx="1741916" cy="552423"/>
          </a:xfrm>
          <a:prstGeom prst="rect">
            <a:avLst/>
          </a:prstGeom>
          <a:solidFill>
            <a:srgbClr val="90C8E5">
              <a:alpha val="20000"/>
            </a:srgbClr>
          </a:solidFill>
          <a:ln w="25400">
            <a:solidFill>
              <a:srgbClr val="90C8E5"/>
            </a:solidFill>
          </a:ln>
        </p:spPr>
        <p:txBody>
          <a:bodyPr wrap="square" lIns="144000" tIns="144000" rIns="144000" bIns="144000">
            <a:spAutoFit/>
          </a:bodyPr>
          <a:lstStyle/>
          <a:p>
            <a:pPr algn="ctr"/>
            <a:r>
              <a:rPr lang="en-GB" sz="1700" b="1" dirty="0">
                <a:latin typeface="Roboto" panose="02000000000000000000" pitchFamily="2" charset="0"/>
                <a:ea typeface="Roboto" panose="02000000000000000000" pitchFamily="2" charset="0"/>
              </a:rPr>
              <a:t>in spite of</a:t>
            </a:r>
          </a:p>
        </p:txBody>
      </p:sp>
      <p:sp>
        <p:nvSpPr>
          <p:cNvPr id="9" name="Text">
            <a:extLst>
              <a:ext uri="{FF2B5EF4-FFF2-40B4-BE49-F238E27FC236}">
                <a16:creationId xmlns:a16="http://schemas.microsoft.com/office/drawing/2014/main" xmlns="" id="{D60A3567-86B0-18AC-5101-372E0664B80B}"/>
              </a:ext>
            </a:extLst>
          </p:cNvPr>
          <p:cNvSpPr/>
          <p:nvPr/>
        </p:nvSpPr>
        <p:spPr>
          <a:xfrm>
            <a:off x="733514" y="2317941"/>
            <a:ext cx="7632700" cy="523220"/>
          </a:xfrm>
          <a:prstGeom prst="rect">
            <a:avLst/>
          </a:prstGeom>
        </p:spPr>
        <p:txBody>
          <a:bodyPr wrap="square" lIns="0" tIns="0" rIns="0" bIns="0">
            <a:spAutoFit/>
          </a:bodyPr>
          <a:lstStyle/>
          <a:p>
            <a:pPr algn="ctr"/>
            <a:r>
              <a:rPr lang="en-GB" sz="1700" b="1" dirty="0">
                <a:solidFill>
                  <a:srgbClr val="007AC2"/>
                </a:solidFill>
                <a:latin typeface="Roboto" panose="02000000000000000000" pitchFamily="2" charset="0"/>
                <a:ea typeface="Roboto" panose="02000000000000000000" pitchFamily="2" charset="0"/>
              </a:rPr>
              <a:t>Create your own sentence using the connecting word below. </a:t>
            </a:r>
            <a:br>
              <a:rPr lang="en-GB" sz="1700" b="1" dirty="0">
                <a:solidFill>
                  <a:srgbClr val="007AC2"/>
                </a:solidFill>
                <a:latin typeface="Roboto" panose="02000000000000000000" pitchFamily="2" charset="0"/>
                <a:ea typeface="Roboto" panose="02000000000000000000" pitchFamily="2" charset="0"/>
              </a:rPr>
            </a:br>
            <a:r>
              <a:rPr lang="en-GB" sz="1700" b="1" dirty="0">
                <a:solidFill>
                  <a:srgbClr val="007AC2"/>
                </a:solidFill>
                <a:latin typeface="Roboto" panose="02000000000000000000" pitchFamily="2" charset="0"/>
                <a:ea typeface="Roboto" panose="02000000000000000000" pitchFamily="2" charset="0"/>
              </a:rPr>
              <a:t>You have 20 seconds. </a:t>
            </a:r>
          </a:p>
        </p:txBody>
      </p:sp>
      <p:sp>
        <p:nvSpPr>
          <p:cNvPr id="86" name="Oval 85">
            <a:extLst>
              <a:ext uri="{FF2B5EF4-FFF2-40B4-BE49-F238E27FC236}">
                <a16:creationId xmlns:a16="http://schemas.microsoft.com/office/drawing/2014/main" xmlns="" id="{44113104-476A-41F4-AD07-AD63F8C6EB6A}"/>
              </a:ext>
            </a:extLst>
          </p:cNvPr>
          <p:cNvSpPr/>
          <p:nvPr/>
        </p:nvSpPr>
        <p:spPr>
          <a:xfrm>
            <a:off x="4020589" y="4395819"/>
            <a:ext cx="1135896" cy="1135896"/>
          </a:xfrm>
          <a:prstGeom prst="ellipse">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600" b="1" dirty="0">
                <a:solidFill>
                  <a:srgbClr val="232321"/>
                </a:solidFill>
                <a:latin typeface="Roboto" panose="02000000000000000000" pitchFamily="2" charset="0"/>
                <a:ea typeface="Roboto" panose="02000000000000000000" pitchFamily="2" charset="0"/>
              </a:rPr>
              <a:t>0</a:t>
            </a:r>
          </a:p>
        </p:txBody>
      </p:sp>
      <p:sp>
        <p:nvSpPr>
          <p:cNvPr id="87" name="Oval 86">
            <a:extLst>
              <a:ext uri="{FF2B5EF4-FFF2-40B4-BE49-F238E27FC236}">
                <a16:creationId xmlns:a16="http://schemas.microsoft.com/office/drawing/2014/main" xmlns="" id="{330CFB28-0F87-C647-4B94-31E85F0F6C3B}"/>
              </a:ext>
            </a:extLst>
          </p:cNvPr>
          <p:cNvSpPr/>
          <p:nvPr/>
        </p:nvSpPr>
        <p:spPr>
          <a:xfrm>
            <a:off x="4020589" y="4395819"/>
            <a:ext cx="1135896" cy="1135896"/>
          </a:xfrm>
          <a:prstGeom prst="ellipse">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600" b="1" dirty="0">
                <a:solidFill>
                  <a:srgbClr val="232321"/>
                </a:solidFill>
                <a:latin typeface="Roboto" panose="02000000000000000000" pitchFamily="2" charset="0"/>
                <a:ea typeface="Roboto" panose="02000000000000000000" pitchFamily="2" charset="0"/>
              </a:rPr>
              <a:t>1</a:t>
            </a:r>
          </a:p>
        </p:txBody>
      </p:sp>
      <p:sp>
        <p:nvSpPr>
          <p:cNvPr id="88" name="Oval 87">
            <a:extLst>
              <a:ext uri="{FF2B5EF4-FFF2-40B4-BE49-F238E27FC236}">
                <a16:creationId xmlns:a16="http://schemas.microsoft.com/office/drawing/2014/main" xmlns="" id="{AB22F2E7-1D84-E7E4-5908-1D242FE4B200}"/>
              </a:ext>
            </a:extLst>
          </p:cNvPr>
          <p:cNvSpPr/>
          <p:nvPr/>
        </p:nvSpPr>
        <p:spPr>
          <a:xfrm>
            <a:off x="4020589" y="4395819"/>
            <a:ext cx="1135896" cy="1135896"/>
          </a:xfrm>
          <a:prstGeom prst="ellipse">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600" b="1" dirty="0">
                <a:solidFill>
                  <a:srgbClr val="232321"/>
                </a:solidFill>
                <a:latin typeface="Roboto" panose="02000000000000000000" pitchFamily="2" charset="0"/>
                <a:ea typeface="Roboto" panose="02000000000000000000" pitchFamily="2" charset="0"/>
              </a:rPr>
              <a:t>2</a:t>
            </a:r>
          </a:p>
        </p:txBody>
      </p:sp>
      <p:sp>
        <p:nvSpPr>
          <p:cNvPr id="89" name="Oval 88">
            <a:extLst>
              <a:ext uri="{FF2B5EF4-FFF2-40B4-BE49-F238E27FC236}">
                <a16:creationId xmlns:a16="http://schemas.microsoft.com/office/drawing/2014/main" xmlns="" id="{0EE6D40E-5FAE-1267-68D0-A76963839514}"/>
              </a:ext>
            </a:extLst>
          </p:cNvPr>
          <p:cNvSpPr/>
          <p:nvPr/>
        </p:nvSpPr>
        <p:spPr>
          <a:xfrm>
            <a:off x="4020589" y="4395819"/>
            <a:ext cx="1135896" cy="1135896"/>
          </a:xfrm>
          <a:prstGeom prst="ellipse">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600" b="1" dirty="0">
                <a:solidFill>
                  <a:srgbClr val="232321"/>
                </a:solidFill>
                <a:latin typeface="Roboto" panose="02000000000000000000" pitchFamily="2" charset="0"/>
                <a:ea typeface="Roboto" panose="02000000000000000000" pitchFamily="2" charset="0"/>
              </a:rPr>
              <a:t>3</a:t>
            </a:r>
          </a:p>
        </p:txBody>
      </p:sp>
      <p:sp>
        <p:nvSpPr>
          <p:cNvPr id="90" name="Oval 89">
            <a:extLst>
              <a:ext uri="{FF2B5EF4-FFF2-40B4-BE49-F238E27FC236}">
                <a16:creationId xmlns:a16="http://schemas.microsoft.com/office/drawing/2014/main" xmlns="" id="{D06D78A5-48D9-4F78-758F-DD7946F09139}"/>
              </a:ext>
            </a:extLst>
          </p:cNvPr>
          <p:cNvSpPr/>
          <p:nvPr/>
        </p:nvSpPr>
        <p:spPr>
          <a:xfrm>
            <a:off x="4020589" y="4395819"/>
            <a:ext cx="1135896" cy="1135896"/>
          </a:xfrm>
          <a:prstGeom prst="ellipse">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600" b="1" dirty="0">
                <a:solidFill>
                  <a:srgbClr val="232321"/>
                </a:solidFill>
                <a:latin typeface="Roboto" panose="02000000000000000000" pitchFamily="2" charset="0"/>
                <a:ea typeface="Roboto" panose="02000000000000000000" pitchFamily="2" charset="0"/>
              </a:rPr>
              <a:t>4</a:t>
            </a:r>
          </a:p>
        </p:txBody>
      </p:sp>
      <p:sp>
        <p:nvSpPr>
          <p:cNvPr id="91" name="Oval 90">
            <a:extLst>
              <a:ext uri="{FF2B5EF4-FFF2-40B4-BE49-F238E27FC236}">
                <a16:creationId xmlns:a16="http://schemas.microsoft.com/office/drawing/2014/main" xmlns="" id="{5370DD9A-FE19-2E59-2FF7-44213CCB924F}"/>
              </a:ext>
            </a:extLst>
          </p:cNvPr>
          <p:cNvSpPr/>
          <p:nvPr/>
        </p:nvSpPr>
        <p:spPr>
          <a:xfrm>
            <a:off x="4020589" y="4395819"/>
            <a:ext cx="1135896" cy="1135896"/>
          </a:xfrm>
          <a:prstGeom prst="ellipse">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600" b="1" dirty="0">
                <a:solidFill>
                  <a:srgbClr val="232321"/>
                </a:solidFill>
                <a:latin typeface="Roboto" panose="02000000000000000000" pitchFamily="2" charset="0"/>
                <a:ea typeface="Roboto" panose="02000000000000000000" pitchFamily="2" charset="0"/>
              </a:rPr>
              <a:t>5</a:t>
            </a:r>
          </a:p>
        </p:txBody>
      </p:sp>
      <p:sp>
        <p:nvSpPr>
          <p:cNvPr id="92" name="Oval 91">
            <a:extLst>
              <a:ext uri="{FF2B5EF4-FFF2-40B4-BE49-F238E27FC236}">
                <a16:creationId xmlns:a16="http://schemas.microsoft.com/office/drawing/2014/main" xmlns="" id="{5BA689DB-4C08-3929-4BAD-B0DD2FB4FBED}"/>
              </a:ext>
            </a:extLst>
          </p:cNvPr>
          <p:cNvSpPr/>
          <p:nvPr/>
        </p:nvSpPr>
        <p:spPr>
          <a:xfrm>
            <a:off x="4020589" y="4395819"/>
            <a:ext cx="1135896" cy="1135896"/>
          </a:xfrm>
          <a:prstGeom prst="ellipse">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600" b="1" dirty="0">
                <a:solidFill>
                  <a:srgbClr val="232321"/>
                </a:solidFill>
                <a:latin typeface="Roboto" panose="02000000000000000000" pitchFamily="2" charset="0"/>
                <a:ea typeface="Roboto" panose="02000000000000000000" pitchFamily="2" charset="0"/>
              </a:rPr>
              <a:t>6</a:t>
            </a:r>
          </a:p>
        </p:txBody>
      </p:sp>
      <p:sp>
        <p:nvSpPr>
          <p:cNvPr id="93" name="Oval 92">
            <a:extLst>
              <a:ext uri="{FF2B5EF4-FFF2-40B4-BE49-F238E27FC236}">
                <a16:creationId xmlns:a16="http://schemas.microsoft.com/office/drawing/2014/main" xmlns="" id="{1F9FB82C-9005-389C-420F-60AF5A9847E2}"/>
              </a:ext>
            </a:extLst>
          </p:cNvPr>
          <p:cNvSpPr/>
          <p:nvPr/>
        </p:nvSpPr>
        <p:spPr>
          <a:xfrm>
            <a:off x="4020589" y="4395819"/>
            <a:ext cx="1135896" cy="1135896"/>
          </a:xfrm>
          <a:prstGeom prst="ellipse">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600" b="1" dirty="0">
                <a:solidFill>
                  <a:srgbClr val="232321"/>
                </a:solidFill>
                <a:latin typeface="Roboto" panose="02000000000000000000" pitchFamily="2" charset="0"/>
                <a:ea typeface="Roboto" panose="02000000000000000000" pitchFamily="2" charset="0"/>
              </a:rPr>
              <a:t>7</a:t>
            </a:r>
          </a:p>
        </p:txBody>
      </p:sp>
      <p:sp>
        <p:nvSpPr>
          <p:cNvPr id="94" name="Oval 93">
            <a:extLst>
              <a:ext uri="{FF2B5EF4-FFF2-40B4-BE49-F238E27FC236}">
                <a16:creationId xmlns:a16="http://schemas.microsoft.com/office/drawing/2014/main" xmlns="" id="{3A9EEC3B-1441-174E-91D4-16D276EAEB02}"/>
              </a:ext>
            </a:extLst>
          </p:cNvPr>
          <p:cNvSpPr/>
          <p:nvPr/>
        </p:nvSpPr>
        <p:spPr>
          <a:xfrm>
            <a:off x="4020589" y="4395819"/>
            <a:ext cx="1135896" cy="1135896"/>
          </a:xfrm>
          <a:prstGeom prst="ellipse">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600" b="1" dirty="0">
                <a:solidFill>
                  <a:srgbClr val="232321"/>
                </a:solidFill>
                <a:latin typeface="Roboto" panose="02000000000000000000" pitchFamily="2" charset="0"/>
                <a:ea typeface="Roboto" panose="02000000000000000000" pitchFamily="2" charset="0"/>
              </a:rPr>
              <a:t>8</a:t>
            </a:r>
          </a:p>
        </p:txBody>
      </p:sp>
      <p:sp>
        <p:nvSpPr>
          <p:cNvPr id="95" name="Oval 94">
            <a:extLst>
              <a:ext uri="{FF2B5EF4-FFF2-40B4-BE49-F238E27FC236}">
                <a16:creationId xmlns:a16="http://schemas.microsoft.com/office/drawing/2014/main" xmlns="" id="{C4BB6969-6B27-39AB-1CDA-1BBF73D3244E}"/>
              </a:ext>
            </a:extLst>
          </p:cNvPr>
          <p:cNvSpPr/>
          <p:nvPr/>
        </p:nvSpPr>
        <p:spPr>
          <a:xfrm>
            <a:off x="4020589" y="4395819"/>
            <a:ext cx="1135896" cy="1135896"/>
          </a:xfrm>
          <a:prstGeom prst="ellipse">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600" b="1" dirty="0">
                <a:solidFill>
                  <a:srgbClr val="232321"/>
                </a:solidFill>
                <a:latin typeface="Roboto" panose="02000000000000000000" pitchFamily="2" charset="0"/>
                <a:ea typeface="Roboto" panose="02000000000000000000" pitchFamily="2" charset="0"/>
              </a:rPr>
              <a:t>9</a:t>
            </a:r>
          </a:p>
        </p:txBody>
      </p:sp>
      <p:sp>
        <p:nvSpPr>
          <p:cNvPr id="96" name="Oval 95">
            <a:extLst>
              <a:ext uri="{FF2B5EF4-FFF2-40B4-BE49-F238E27FC236}">
                <a16:creationId xmlns:a16="http://schemas.microsoft.com/office/drawing/2014/main" xmlns="" id="{827E02B2-0CAD-962C-460C-096F94508E63}"/>
              </a:ext>
            </a:extLst>
          </p:cNvPr>
          <p:cNvSpPr/>
          <p:nvPr/>
        </p:nvSpPr>
        <p:spPr>
          <a:xfrm>
            <a:off x="4020589" y="4395819"/>
            <a:ext cx="1135896" cy="1135896"/>
          </a:xfrm>
          <a:prstGeom prst="ellipse">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600" b="1" dirty="0">
                <a:solidFill>
                  <a:srgbClr val="232321"/>
                </a:solidFill>
                <a:latin typeface="Roboto" panose="02000000000000000000" pitchFamily="2" charset="0"/>
                <a:ea typeface="Roboto" panose="02000000000000000000" pitchFamily="2" charset="0"/>
              </a:rPr>
              <a:t>10</a:t>
            </a:r>
          </a:p>
        </p:txBody>
      </p:sp>
      <p:sp>
        <p:nvSpPr>
          <p:cNvPr id="99" name="Oval 98">
            <a:extLst>
              <a:ext uri="{FF2B5EF4-FFF2-40B4-BE49-F238E27FC236}">
                <a16:creationId xmlns:a16="http://schemas.microsoft.com/office/drawing/2014/main" xmlns="" id="{1B2C724E-7394-1322-D303-AEFB69547F44}"/>
              </a:ext>
            </a:extLst>
          </p:cNvPr>
          <p:cNvSpPr/>
          <p:nvPr/>
        </p:nvSpPr>
        <p:spPr>
          <a:xfrm>
            <a:off x="4020589" y="4395819"/>
            <a:ext cx="1135896" cy="1135896"/>
          </a:xfrm>
          <a:prstGeom prst="ellipse">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600" b="1" dirty="0">
                <a:solidFill>
                  <a:srgbClr val="232321"/>
                </a:solidFill>
                <a:latin typeface="Roboto" panose="02000000000000000000" pitchFamily="2" charset="0"/>
                <a:ea typeface="Roboto" panose="02000000000000000000" pitchFamily="2" charset="0"/>
              </a:rPr>
              <a:t>11</a:t>
            </a:r>
          </a:p>
        </p:txBody>
      </p:sp>
      <p:sp>
        <p:nvSpPr>
          <p:cNvPr id="100" name="Oval 99">
            <a:extLst>
              <a:ext uri="{FF2B5EF4-FFF2-40B4-BE49-F238E27FC236}">
                <a16:creationId xmlns:a16="http://schemas.microsoft.com/office/drawing/2014/main" xmlns="" id="{46CD65B5-A3A4-4018-70AE-2E95FB508407}"/>
              </a:ext>
            </a:extLst>
          </p:cNvPr>
          <p:cNvSpPr/>
          <p:nvPr/>
        </p:nvSpPr>
        <p:spPr>
          <a:xfrm>
            <a:off x="4020589" y="4395819"/>
            <a:ext cx="1135896" cy="1135896"/>
          </a:xfrm>
          <a:prstGeom prst="ellipse">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600" b="1" dirty="0">
                <a:solidFill>
                  <a:srgbClr val="232321"/>
                </a:solidFill>
                <a:latin typeface="Roboto" panose="02000000000000000000" pitchFamily="2" charset="0"/>
                <a:ea typeface="Roboto" panose="02000000000000000000" pitchFamily="2" charset="0"/>
              </a:rPr>
              <a:t>12</a:t>
            </a:r>
          </a:p>
        </p:txBody>
      </p:sp>
      <p:sp>
        <p:nvSpPr>
          <p:cNvPr id="101" name="Oval 100">
            <a:extLst>
              <a:ext uri="{FF2B5EF4-FFF2-40B4-BE49-F238E27FC236}">
                <a16:creationId xmlns:a16="http://schemas.microsoft.com/office/drawing/2014/main" xmlns="" id="{2A3397E6-8585-6444-73B1-11162C4C6BFE}"/>
              </a:ext>
            </a:extLst>
          </p:cNvPr>
          <p:cNvSpPr/>
          <p:nvPr/>
        </p:nvSpPr>
        <p:spPr>
          <a:xfrm>
            <a:off x="4020589" y="4395819"/>
            <a:ext cx="1135896" cy="1135896"/>
          </a:xfrm>
          <a:prstGeom prst="ellipse">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600" b="1" dirty="0">
                <a:solidFill>
                  <a:srgbClr val="232321"/>
                </a:solidFill>
                <a:latin typeface="Roboto" panose="02000000000000000000" pitchFamily="2" charset="0"/>
                <a:ea typeface="Roboto" panose="02000000000000000000" pitchFamily="2" charset="0"/>
              </a:rPr>
              <a:t>13</a:t>
            </a:r>
          </a:p>
        </p:txBody>
      </p:sp>
      <p:sp>
        <p:nvSpPr>
          <p:cNvPr id="102" name="Oval 101">
            <a:extLst>
              <a:ext uri="{FF2B5EF4-FFF2-40B4-BE49-F238E27FC236}">
                <a16:creationId xmlns:a16="http://schemas.microsoft.com/office/drawing/2014/main" xmlns="" id="{EB851CA8-F664-C7C1-E73B-DB8EBC4F8CD3}"/>
              </a:ext>
            </a:extLst>
          </p:cNvPr>
          <p:cNvSpPr/>
          <p:nvPr/>
        </p:nvSpPr>
        <p:spPr>
          <a:xfrm>
            <a:off x="4020589" y="4395819"/>
            <a:ext cx="1135896" cy="1135896"/>
          </a:xfrm>
          <a:prstGeom prst="ellipse">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600" b="1" dirty="0">
                <a:solidFill>
                  <a:srgbClr val="232321"/>
                </a:solidFill>
                <a:latin typeface="Roboto" panose="02000000000000000000" pitchFamily="2" charset="0"/>
                <a:ea typeface="Roboto" panose="02000000000000000000" pitchFamily="2" charset="0"/>
              </a:rPr>
              <a:t>14</a:t>
            </a:r>
          </a:p>
        </p:txBody>
      </p:sp>
      <p:sp>
        <p:nvSpPr>
          <p:cNvPr id="103" name="Oval 102">
            <a:extLst>
              <a:ext uri="{FF2B5EF4-FFF2-40B4-BE49-F238E27FC236}">
                <a16:creationId xmlns:a16="http://schemas.microsoft.com/office/drawing/2014/main" xmlns="" id="{10F9F7BA-2D52-49E5-FCAD-4D04ABB65CD3}"/>
              </a:ext>
            </a:extLst>
          </p:cNvPr>
          <p:cNvSpPr/>
          <p:nvPr/>
        </p:nvSpPr>
        <p:spPr>
          <a:xfrm>
            <a:off x="4020589" y="4395819"/>
            <a:ext cx="1135896" cy="1135896"/>
          </a:xfrm>
          <a:prstGeom prst="ellipse">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600" b="1" dirty="0">
                <a:solidFill>
                  <a:srgbClr val="232321"/>
                </a:solidFill>
                <a:latin typeface="Roboto" panose="02000000000000000000" pitchFamily="2" charset="0"/>
                <a:ea typeface="Roboto" panose="02000000000000000000" pitchFamily="2" charset="0"/>
              </a:rPr>
              <a:t>15</a:t>
            </a:r>
          </a:p>
        </p:txBody>
      </p:sp>
      <p:sp>
        <p:nvSpPr>
          <p:cNvPr id="104" name="Oval 103">
            <a:extLst>
              <a:ext uri="{FF2B5EF4-FFF2-40B4-BE49-F238E27FC236}">
                <a16:creationId xmlns:a16="http://schemas.microsoft.com/office/drawing/2014/main" xmlns="" id="{25EBCD06-B5ED-F855-1C9A-7280453A2872}"/>
              </a:ext>
            </a:extLst>
          </p:cNvPr>
          <p:cNvSpPr/>
          <p:nvPr/>
        </p:nvSpPr>
        <p:spPr>
          <a:xfrm>
            <a:off x="4020589" y="4395819"/>
            <a:ext cx="1135896" cy="1135896"/>
          </a:xfrm>
          <a:prstGeom prst="ellipse">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600" b="1" dirty="0">
                <a:solidFill>
                  <a:srgbClr val="232321"/>
                </a:solidFill>
                <a:latin typeface="Roboto" panose="02000000000000000000" pitchFamily="2" charset="0"/>
                <a:ea typeface="Roboto" panose="02000000000000000000" pitchFamily="2" charset="0"/>
              </a:rPr>
              <a:t>16</a:t>
            </a:r>
          </a:p>
        </p:txBody>
      </p:sp>
      <p:sp>
        <p:nvSpPr>
          <p:cNvPr id="105" name="Oval 104">
            <a:extLst>
              <a:ext uri="{FF2B5EF4-FFF2-40B4-BE49-F238E27FC236}">
                <a16:creationId xmlns:a16="http://schemas.microsoft.com/office/drawing/2014/main" xmlns="" id="{5FA18CD3-594E-5CAC-5C7F-4F53B4B95D52}"/>
              </a:ext>
            </a:extLst>
          </p:cNvPr>
          <p:cNvSpPr/>
          <p:nvPr/>
        </p:nvSpPr>
        <p:spPr>
          <a:xfrm>
            <a:off x="4020589" y="4395819"/>
            <a:ext cx="1135896" cy="1135896"/>
          </a:xfrm>
          <a:prstGeom prst="ellipse">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600" b="1" dirty="0">
                <a:solidFill>
                  <a:srgbClr val="232321"/>
                </a:solidFill>
                <a:latin typeface="Roboto" panose="02000000000000000000" pitchFamily="2" charset="0"/>
                <a:ea typeface="Roboto" panose="02000000000000000000" pitchFamily="2" charset="0"/>
              </a:rPr>
              <a:t>17</a:t>
            </a:r>
          </a:p>
        </p:txBody>
      </p:sp>
      <p:sp>
        <p:nvSpPr>
          <p:cNvPr id="106" name="Oval 105">
            <a:extLst>
              <a:ext uri="{FF2B5EF4-FFF2-40B4-BE49-F238E27FC236}">
                <a16:creationId xmlns:a16="http://schemas.microsoft.com/office/drawing/2014/main" xmlns="" id="{79937DB2-A58B-7187-A6E7-A06B3725E28B}"/>
              </a:ext>
            </a:extLst>
          </p:cNvPr>
          <p:cNvSpPr/>
          <p:nvPr/>
        </p:nvSpPr>
        <p:spPr>
          <a:xfrm>
            <a:off x="4020589" y="4395819"/>
            <a:ext cx="1135896" cy="1135896"/>
          </a:xfrm>
          <a:prstGeom prst="ellipse">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600" b="1" dirty="0">
                <a:solidFill>
                  <a:srgbClr val="232321"/>
                </a:solidFill>
                <a:latin typeface="Roboto" panose="02000000000000000000" pitchFamily="2" charset="0"/>
                <a:ea typeface="Roboto" panose="02000000000000000000" pitchFamily="2" charset="0"/>
              </a:rPr>
              <a:t>18</a:t>
            </a:r>
          </a:p>
        </p:txBody>
      </p:sp>
      <p:sp>
        <p:nvSpPr>
          <p:cNvPr id="107" name="Oval 106">
            <a:extLst>
              <a:ext uri="{FF2B5EF4-FFF2-40B4-BE49-F238E27FC236}">
                <a16:creationId xmlns:a16="http://schemas.microsoft.com/office/drawing/2014/main" xmlns="" id="{96D7135A-675A-2FD6-59C1-81DD21F9FD6F}"/>
              </a:ext>
            </a:extLst>
          </p:cNvPr>
          <p:cNvSpPr/>
          <p:nvPr/>
        </p:nvSpPr>
        <p:spPr>
          <a:xfrm>
            <a:off x="4020589" y="4395819"/>
            <a:ext cx="1135896" cy="1135896"/>
          </a:xfrm>
          <a:prstGeom prst="ellipse">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600" b="1" dirty="0">
                <a:solidFill>
                  <a:srgbClr val="232321"/>
                </a:solidFill>
                <a:latin typeface="Roboto" panose="02000000000000000000" pitchFamily="2" charset="0"/>
                <a:ea typeface="Roboto" panose="02000000000000000000" pitchFamily="2" charset="0"/>
              </a:rPr>
              <a:t>19</a:t>
            </a:r>
          </a:p>
        </p:txBody>
      </p:sp>
      <p:sp>
        <p:nvSpPr>
          <p:cNvPr id="108" name="Oval 107">
            <a:extLst>
              <a:ext uri="{FF2B5EF4-FFF2-40B4-BE49-F238E27FC236}">
                <a16:creationId xmlns:a16="http://schemas.microsoft.com/office/drawing/2014/main" xmlns="" id="{2EBBDA50-F883-1B73-19CD-FB81D90A4FD9}"/>
              </a:ext>
            </a:extLst>
          </p:cNvPr>
          <p:cNvSpPr/>
          <p:nvPr/>
        </p:nvSpPr>
        <p:spPr>
          <a:xfrm>
            <a:off x="4020589" y="4395819"/>
            <a:ext cx="1135896" cy="1135896"/>
          </a:xfrm>
          <a:prstGeom prst="ellipse">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600" b="1" dirty="0">
                <a:solidFill>
                  <a:srgbClr val="232321"/>
                </a:solidFill>
                <a:latin typeface="Roboto" panose="02000000000000000000" pitchFamily="2" charset="0"/>
                <a:ea typeface="Roboto" panose="02000000000000000000" pitchFamily="2" charset="0"/>
              </a:rPr>
              <a:t>20</a:t>
            </a:r>
          </a:p>
        </p:txBody>
      </p:sp>
      <p:sp>
        <p:nvSpPr>
          <p:cNvPr id="97" name="TextBox 96">
            <a:extLst>
              <a:ext uri="{FF2B5EF4-FFF2-40B4-BE49-F238E27FC236}">
                <a16:creationId xmlns:a16="http://schemas.microsoft.com/office/drawing/2014/main" xmlns="" id="{3CA5932D-C648-5DF6-D7B9-EE60A03C1644}"/>
              </a:ext>
            </a:extLst>
          </p:cNvPr>
          <p:cNvSpPr txBox="1"/>
          <p:nvPr/>
        </p:nvSpPr>
        <p:spPr>
          <a:xfrm>
            <a:off x="3806573" y="5766652"/>
            <a:ext cx="1528539" cy="495108"/>
          </a:xfrm>
          <a:prstGeom prst="rect">
            <a:avLst/>
          </a:prstGeom>
          <a:solidFill>
            <a:schemeClr val="bg1"/>
          </a:solidFill>
          <a:effectLst>
            <a:outerShdw dist="50800" dir="2940000" algn="ctr" rotWithShape="0">
              <a:srgbClr val="007AC2"/>
            </a:outerShdw>
          </a:effectLst>
        </p:spPr>
        <p:txBody>
          <a:bodyPr wrap="square" lIns="108000" tIns="108000" rIns="108000" bIns="108000" rtlCol="0">
            <a:spAutoFit/>
          </a:bodyPr>
          <a:lstStyle/>
          <a:p>
            <a:pPr algn="ctr"/>
            <a:r>
              <a:rPr lang="x-none" b="1" dirty="0">
                <a:latin typeface="Roboto" panose="02000000000000000000" pitchFamily="2" charset="0"/>
                <a:ea typeface="Roboto" panose="02000000000000000000" pitchFamily="2" charset="0"/>
              </a:rPr>
              <a:t>Start Timer</a:t>
            </a:r>
          </a:p>
        </p:txBody>
      </p:sp>
      <p:sp>
        <p:nvSpPr>
          <p:cNvPr id="98" name="TextBox 97">
            <a:extLst>
              <a:ext uri="{FF2B5EF4-FFF2-40B4-BE49-F238E27FC236}">
                <a16:creationId xmlns:a16="http://schemas.microsoft.com/office/drawing/2014/main" xmlns="" id="{8C979F3F-ADAF-A15E-3254-A50A3C8AC2D5}"/>
              </a:ext>
            </a:extLst>
          </p:cNvPr>
          <p:cNvSpPr txBox="1"/>
          <p:nvPr/>
        </p:nvSpPr>
        <p:spPr>
          <a:xfrm>
            <a:off x="3807730" y="5766652"/>
            <a:ext cx="1528539" cy="495108"/>
          </a:xfrm>
          <a:prstGeom prst="rect">
            <a:avLst/>
          </a:prstGeom>
          <a:solidFill>
            <a:schemeClr val="bg1"/>
          </a:solidFill>
          <a:effectLst>
            <a:outerShdw dist="50800" dir="2940000" algn="ctr" rotWithShape="0">
              <a:srgbClr val="007AC2"/>
            </a:outerShdw>
          </a:effectLst>
        </p:spPr>
        <p:txBody>
          <a:bodyPr wrap="square" lIns="108000" tIns="108000" rIns="108000" bIns="108000" rtlCol="0">
            <a:spAutoFit/>
          </a:bodyPr>
          <a:lstStyle/>
          <a:p>
            <a:pPr algn="ctr"/>
            <a:r>
              <a:rPr lang="x-none" b="1" dirty="0">
                <a:latin typeface="Roboto" panose="02000000000000000000" pitchFamily="2" charset="0"/>
                <a:ea typeface="Roboto" panose="02000000000000000000" pitchFamily="2" charset="0"/>
              </a:rPr>
              <a:t>Reset Timer</a:t>
            </a:r>
          </a:p>
        </p:txBody>
      </p:sp>
      <p:sp>
        <p:nvSpPr>
          <p:cNvPr id="109" name="BTN Start">
            <a:extLst>
              <a:ext uri="{FF2B5EF4-FFF2-40B4-BE49-F238E27FC236}">
                <a16:creationId xmlns:a16="http://schemas.microsoft.com/office/drawing/2014/main" xmlns="" id="{B04B0F45-9338-5467-5209-B44A01EF659E}"/>
              </a:ext>
            </a:extLst>
          </p:cNvPr>
          <p:cNvSpPr/>
          <p:nvPr/>
        </p:nvSpPr>
        <p:spPr>
          <a:xfrm>
            <a:off x="3945599" y="5766653"/>
            <a:ext cx="1285875" cy="369331"/>
          </a:xfrm>
          <a:prstGeom prst="rect">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10" name="BTN reset">
            <a:extLst>
              <a:ext uri="{FF2B5EF4-FFF2-40B4-BE49-F238E27FC236}">
                <a16:creationId xmlns:a16="http://schemas.microsoft.com/office/drawing/2014/main" xmlns="" id="{95A071AC-E65B-63C4-EA34-A208936095DC}"/>
              </a:ext>
            </a:extLst>
          </p:cNvPr>
          <p:cNvSpPr/>
          <p:nvPr/>
        </p:nvSpPr>
        <p:spPr>
          <a:xfrm>
            <a:off x="3786785" y="5740592"/>
            <a:ext cx="1598565" cy="591692"/>
          </a:xfrm>
          <a:prstGeom prst="rect">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7" name="Picture 6">
            <a:extLst>
              <a:ext uri="{FF2B5EF4-FFF2-40B4-BE49-F238E27FC236}">
                <a16:creationId xmlns:a16="http://schemas.microsoft.com/office/drawing/2014/main" xmlns="" id="{2D64AFFF-B93E-2E55-9E8C-9E2264D41136}"/>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79106" y="3578548"/>
            <a:ext cx="2287137" cy="3395458"/>
          </a:xfrm>
          <a:prstGeom prst="rect">
            <a:avLst/>
          </a:prstGeom>
        </p:spPr>
      </p:pic>
    </p:spTree>
    <p:extLst>
      <p:ext uri="{BB962C8B-B14F-4D97-AF65-F5344CB8AC3E}">
        <p14:creationId xmlns:p14="http://schemas.microsoft.com/office/powerpoint/2010/main" val="33492674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2" nodeType="withEffect">
                                  <p:stCondLst>
                                    <p:cond delay="0"/>
                                  </p:stCondLst>
                                  <p:childTnLst>
                                    <p:set>
                                      <p:cBhvr>
                                        <p:cTn id="6" dur="1" fill="hold">
                                          <p:stCondLst>
                                            <p:cond delay="0"/>
                                          </p:stCondLst>
                                        </p:cTn>
                                        <p:tgtEl>
                                          <p:spTgt spid="98"/>
                                        </p:tgtEl>
                                        <p:attrNameLst>
                                          <p:attrName>style.visibility</p:attrName>
                                        </p:attrNameLst>
                                      </p:cBhvr>
                                      <p:to>
                                        <p:strVal val="hidden"/>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31" presetClass="entr" presetSubtype="0" fill="hold" nodeType="withEffect">
                                  <p:stCondLst>
                                    <p:cond delay="0"/>
                                  </p:stCondLst>
                                  <p:childTnLst>
                                    <p:set>
                                      <p:cBhvr>
                                        <p:cTn id="15" dur="1" fill="hold">
                                          <p:stCondLst>
                                            <p:cond delay="0"/>
                                          </p:stCondLst>
                                        </p:cTn>
                                        <p:tgtEl>
                                          <p:spTgt spid="42"/>
                                        </p:tgtEl>
                                        <p:attrNameLst>
                                          <p:attrName>style.visibility</p:attrName>
                                        </p:attrNameLst>
                                      </p:cBhvr>
                                      <p:to>
                                        <p:strVal val="visible"/>
                                      </p:to>
                                    </p:set>
                                    <p:anim calcmode="lin" valueType="num">
                                      <p:cBhvr>
                                        <p:cTn id="16" dur="500" fill="hold"/>
                                        <p:tgtEl>
                                          <p:spTgt spid="42"/>
                                        </p:tgtEl>
                                        <p:attrNameLst>
                                          <p:attrName>ppt_w</p:attrName>
                                        </p:attrNameLst>
                                      </p:cBhvr>
                                      <p:tavLst>
                                        <p:tav tm="0">
                                          <p:val>
                                            <p:fltVal val="0"/>
                                          </p:val>
                                        </p:tav>
                                        <p:tav tm="100000">
                                          <p:val>
                                            <p:strVal val="#ppt_w"/>
                                          </p:val>
                                        </p:tav>
                                      </p:tavLst>
                                    </p:anim>
                                    <p:anim calcmode="lin" valueType="num">
                                      <p:cBhvr>
                                        <p:cTn id="17" dur="500" fill="hold"/>
                                        <p:tgtEl>
                                          <p:spTgt spid="42"/>
                                        </p:tgtEl>
                                        <p:attrNameLst>
                                          <p:attrName>ppt_h</p:attrName>
                                        </p:attrNameLst>
                                      </p:cBhvr>
                                      <p:tavLst>
                                        <p:tav tm="0">
                                          <p:val>
                                            <p:fltVal val="0"/>
                                          </p:val>
                                        </p:tav>
                                        <p:tav tm="100000">
                                          <p:val>
                                            <p:strVal val="#ppt_h"/>
                                          </p:val>
                                        </p:tav>
                                      </p:tavLst>
                                    </p:anim>
                                    <p:anim calcmode="lin" valueType="num">
                                      <p:cBhvr>
                                        <p:cTn id="18" dur="500" fill="hold"/>
                                        <p:tgtEl>
                                          <p:spTgt spid="42"/>
                                        </p:tgtEl>
                                        <p:attrNameLst>
                                          <p:attrName>style.rotation</p:attrName>
                                        </p:attrNameLst>
                                      </p:cBhvr>
                                      <p:tavLst>
                                        <p:tav tm="0">
                                          <p:val>
                                            <p:fltVal val="90"/>
                                          </p:val>
                                        </p:tav>
                                        <p:tav tm="100000">
                                          <p:val>
                                            <p:fltVal val="0"/>
                                          </p:val>
                                        </p:tav>
                                      </p:tavLst>
                                    </p:anim>
                                    <p:animEffect transition="in" filter="fade">
                                      <p:cBhvr>
                                        <p:cTn id="19" dur="500"/>
                                        <p:tgtEl>
                                          <p:spTgt spid="42"/>
                                        </p:tgtEl>
                                      </p:cBhvr>
                                    </p:animEffect>
                                  </p:childTnLst>
                                </p:cTn>
                              </p:par>
                              <p:par>
                                <p:cTn id="20" presetID="10" presetClass="entr" presetSubtype="0" fill="hold" grpId="3" nodeType="withEffect">
                                  <p:stCondLst>
                                    <p:cond delay="0"/>
                                  </p:stCondLst>
                                  <p:childTnLst>
                                    <p:set>
                                      <p:cBhvr>
                                        <p:cTn id="21" dur="1" fill="hold">
                                          <p:stCondLst>
                                            <p:cond delay="0"/>
                                          </p:stCondLst>
                                        </p:cTn>
                                        <p:tgtEl>
                                          <p:spTgt spid="97"/>
                                        </p:tgtEl>
                                        <p:attrNameLst>
                                          <p:attrName>style.visibility</p:attrName>
                                        </p:attrNameLst>
                                      </p:cBhvr>
                                      <p:to>
                                        <p:strVal val="visible"/>
                                      </p:to>
                                    </p:set>
                                    <p:animEffect transition="in" filter="fade">
                                      <p:cBhvr>
                                        <p:cTn id="22"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09"/>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grpId="0" nodeType="clickEffect">
                                  <p:stCondLst>
                                    <p:cond delay="0"/>
                                  </p:stCondLst>
                                  <p:childTnLst>
                                    <p:animEffect transition="out" filter="fade">
                                      <p:cBhvr>
                                        <p:cTn id="27" dur="500"/>
                                        <p:tgtEl>
                                          <p:spTgt spid="109"/>
                                        </p:tgtEl>
                                      </p:cBhvr>
                                    </p:animEffect>
                                    <p:set>
                                      <p:cBhvr>
                                        <p:cTn id="28" dur="1" fill="hold">
                                          <p:stCondLst>
                                            <p:cond delay="499"/>
                                          </p:stCondLst>
                                        </p:cTn>
                                        <p:tgtEl>
                                          <p:spTgt spid="109"/>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500"/>
                                        <p:tgtEl>
                                          <p:spTgt spid="97"/>
                                        </p:tgtEl>
                                      </p:cBhvr>
                                    </p:animEffect>
                                    <p:set>
                                      <p:cBhvr>
                                        <p:cTn id="31" dur="1" fill="hold">
                                          <p:stCondLst>
                                            <p:cond delay="499"/>
                                          </p:stCondLst>
                                        </p:cTn>
                                        <p:tgtEl>
                                          <p:spTgt spid="97"/>
                                        </p:tgtEl>
                                        <p:attrNameLst>
                                          <p:attrName>style.visibility</p:attrName>
                                        </p:attrNameLst>
                                      </p:cBhvr>
                                      <p:to>
                                        <p:strVal val="hidden"/>
                                      </p:to>
                                    </p:set>
                                  </p:childTnLst>
                                </p:cTn>
                              </p:par>
                              <p:par>
                                <p:cTn id="32" presetID="1" presetClass="entr" presetSubtype="0" fill="hold" grpId="1" nodeType="withEffect">
                                  <p:stCondLst>
                                    <p:cond delay="0"/>
                                  </p:stCondLst>
                                  <p:childTnLst>
                                    <p:set>
                                      <p:cBhvr>
                                        <p:cTn id="33" dur="1" fill="hold">
                                          <p:stCondLst>
                                            <p:cond delay="0"/>
                                          </p:stCondLst>
                                        </p:cTn>
                                        <p:tgtEl>
                                          <p:spTgt spid="110"/>
                                        </p:tgtEl>
                                        <p:attrNameLst>
                                          <p:attrName>style.visibility</p:attrName>
                                        </p:attrNameLst>
                                      </p:cBhvr>
                                      <p:to>
                                        <p:strVal val="visible"/>
                                      </p:to>
                                    </p:set>
                                  </p:childTnLst>
                                </p:cTn>
                              </p:par>
                              <p:par>
                                <p:cTn id="34" presetID="10" presetClass="entr" presetSubtype="0" fill="hold" grpId="0" nodeType="withEffect">
                                  <p:stCondLst>
                                    <p:cond delay="0"/>
                                  </p:stCondLst>
                                  <p:childTnLst>
                                    <p:set>
                                      <p:cBhvr>
                                        <p:cTn id="35" dur="1" fill="hold">
                                          <p:stCondLst>
                                            <p:cond delay="0"/>
                                          </p:stCondLst>
                                        </p:cTn>
                                        <p:tgtEl>
                                          <p:spTgt spid="98"/>
                                        </p:tgtEl>
                                        <p:attrNameLst>
                                          <p:attrName>style.visibility</p:attrName>
                                        </p:attrNameLst>
                                      </p:cBhvr>
                                      <p:to>
                                        <p:strVal val="visible"/>
                                      </p:to>
                                    </p:set>
                                    <p:animEffect transition="in" filter="fade">
                                      <p:cBhvr>
                                        <p:cTn id="36" dur="500"/>
                                        <p:tgtEl>
                                          <p:spTgt spid="98"/>
                                        </p:tgtEl>
                                      </p:cBhvr>
                                    </p:animEffect>
                                  </p:childTnLst>
                                </p:cTn>
                              </p:par>
                            </p:childTnLst>
                          </p:cTn>
                        </p:par>
                        <p:par>
                          <p:cTn id="37" fill="hold">
                            <p:stCondLst>
                              <p:cond delay="500"/>
                            </p:stCondLst>
                            <p:childTnLst>
                              <p:par>
                                <p:cTn id="38" presetID="1" presetClass="exit" presetSubtype="0" fill="hold" nodeType="afterEffect">
                                  <p:stCondLst>
                                    <p:cond delay="0"/>
                                  </p:stCondLst>
                                  <p:childTnLst>
                                    <p:set>
                                      <p:cBhvr>
                                        <p:cTn id="39" dur="1" fill="hold">
                                          <p:stCondLst>
                                            <p:cond delay="0"/>
                                          </p:stCondLst>
                                        </p:cTn>
                                        <p:tgtEl>
                                          <p:spTgt spid="108"/>
                                        </p:tgtEl>
                                        <p:attrNameLst>
                                          <p:attrName>style.visibility</p:attrName>
                                        </p:attrNameLst>
                                      </p:cBhvr>
                                      <p:to>
                                        <p:strVal val="hidden"/>
                                      </p:to>
                                    </p:set>
                                  </p:childTnLst>
                                </p:cTn>
                              </p:par>
                            </p:childTnLst>
                          </p:cTn>
                        </p:par>
                        <p:par>
                          <p:cTn id="40" fill="hold">
                            <p:stCondLst>
                              <p:cond delay="500"/>
                            </p:stCondLst>
                            <p:childTnLst>
                              <p:par>
                                <p:cTn id="41" presetID="1" presetClass="exit" presetSubtype="0" fill="hold" nodeType="afterEffect">
                                  <p:stCondLst>
                                    <p:cond delay="1000"/>
                                  </p:stCondLst>
                                  <p:childTnLst>
                                    <p:set>
                                      <p:cBhvr>
                                        <p:cTn id="42" dur="1" fill="hold">
                                          <p:stCondLst>
                                            <p:cond delay="0"/>
                                          </p:stCondLst>
                                        </p:cTn>
                                        <p:tgtEl>
                                          <p:spTgt spid="107"/>
                                        </p:tgtEl>
                                        <p:attrNameLst>
                                          <p:attrName>style.visibility</p:attrName>
                                        </p:attrNameLst>
                                      </p:cBhvr>
                                      <p:to>
                                        <p:strVal val="hidden"/>
                                      </p:to>
                                    </p:set>
                                  </p:childTnLst>
                                </p:cTn>
                              </p:par>
                            </p:childTnLst>
                          </p:cTn>
                        </p:par>
                        <p:par>
                          <p:cTn id="43" fill="hold">
                            <p:stCondLst>
                              <p:cond delay="1500"/>
                            </p:stCondLst>
                            <p:childTnLst>
                              <p:par>
                                <p:cTn id="44" presetID="1" presetClass="exit" presetSubtype="0" fill="hold" nodeType="afterEffect">
                                  <p:stCondLst>
                                    <p:cond delay="1000"/>
                                  </p:stCondLst>
                                  <p:childTnLst>
                                    <p:set>
                                      <p:cBhvr>
                                        <p:cTn id="45" dur="1" fill="hold">
                                          <p:stCondLst>
                                            <p:cond delay="0"/>
                                          </p:stCondLst>
                                        </p:cTn>
                                        <p:tgtEl>
                                          <p:spTgt spid="106"/>
                                        </p:tgtEl>
                                        <p:attrNameLst>
                                          <p:attrName>style.visibility</p:attrName>
                                        </p:attrNameLst>
                                      </p:cBhvr>
                                      <p:to>
                                        <p:strVal val="hidden"/>
                                      </p:to>
                                    </p:set>
                                  </p:childTnLst>
                                </p:cTn>
                              </p:par>
                            </p:childTnLst>
                          </p:cTn>
                        </p:par>
                        <p:par>
                          <p:cTn id="46" fill="hold">
                            <p:stCondLst>
                              <p:cond delay="2500"/>
                            </p:stCondLst>
                            <p:childTnLst>
                              <p:par>
                                <p:cTn id="47" presetID="1" presetClass="exit" presetSubtype="0" fill="hold" nodeType="afterEffect">
                                  <p:stCondLst>
                                    <p:cond delay="1000"/>
                                  </p:stCondLst>
                                  <p:childTnLst>
                                    <p:set>
                                      <p:cBhvr>
                                        <p:cTn id="48" dur="1" fill="hold">
                                          <p:stCondLst>
                                            <p:cond delay="0"/>
                                          </p:stCondLst>
                                        </p:cTn>
                                        <p:tgtEl>
                                          <p:spTgt spid="105"/>
                                        </p:tgtEl>
                                        <p:attrNameLst>
                                          <p:attrName>style.visibility</p:attrName>
                                        </p:attrNameLst>
                                      </p:cBhvr>
                                      <p:to>
                                        <p:strVal val="hidden"/>
                                      </p:to>
                                    </p:set>
                                  </p:childTnLst>
                                </p:cTn>
                              </p:par>
                            </p:childTnLst>
                          </p:cTn>
                        </p:par>
                        <p:par>
                          <p:cTn id="49" fill="hold">
                            <p:stCondLst>
                              <p:cond delay="3500"/>
                            </p:stCondLst>
                            <p:childTnLst>
                              <p:par>
                                <p:cTn id="50" presetID="1" presetClass="exit" presetSubtype="0" fill="hold" nodeType="afterEffect">
                                  <p:stCondLst>
                                    <p:cond delay="1000"/>
                                  </p:stCondLst>
                                  <p:childTnLst>
                                    <p:set>
                                      <p:cBhvr>
                                        <p:cTn id="51" dur="1" fill="hold">
                                          <p:stCondLst>
                                            <p:cond delay="0"/>
                                          </p:stCondLst>
                                        </p:cTn>
                                        <p:tgtEl>
                                          <p:spTgt spid="104"/>
                                        </p:tgtEl>
                                        <p:attrNameLst>
                                          <p:attrName>style.visibility</p:attrName>
                                        </p:attrNameLst>
                                      </p:cBhvr>
                                      <p:to>
                                        <p:strVal val="hidden"/>
                                      </p:to>
                                    </p:set>
                                  </p:childTnLst>
                                </p:cTn>
                              </p:par>
                            </p:childTnLst>
                          </p:cTn>
                        </p:par>
                        <p:par>
                          <p:cTn id="52" fill="hold">
                            <p:stCondLst>
                              <p:cond delay="4500"/>
                            </p:stCondLst>
                            <p:childTnLst>
                              <p:par>
                                <p:cTn id="53" presetID="1" presetClass="exit" presetSubtype="0" fill="hold" nodeType="afterEffect">
                                  <p:stCondLst>
                                    <p:cond delay="1000"/>
                                  </p:stCondLst>
                                  <p:childTnLst>
                                    <p:set>
                                      <p:cBhvr>
                                        <p:cTn id="54" dur="1" fill="hold">
                                          <p:stCondLst>
                                            <p:cond delay="0"/>
                                          </p:stCondLst>
                                        </p:cTn>
                                        <p:tgtEl>
                                          <p:spTgt spid="103"/>
                                        </p:tgtEl>
                                        <p:attrNameLst>
                                          <p:attrName>style.visibility</p:attrName>
                                        </p:attrNameLst>
                                      </p:cBhvr>
                                      <p:to>
                                        <p:strVal val="hidden"/>
                                      </p:to>
                                    </p:set>
                                  </p:childTnLst>
                                </p:cTn>
                              </p:par>
                            </p:childTnLst>
                          </p:cTn>
                        </p:par>
                        <p:par>
                          <p:cTn id="55" fill="hold">
                            <p:stCondLst>
                              <p:cond delay="5500"/>
                            </p:stCondLst>
                            <p:childTnLst>
                              <p:par>
                                <p:cTn id="56" presetID="1" presetClass="exit" presetSubtype="0" fill="hold" nodeType="afterEffect">
                                  <p:stCondLst>
                                    <p:cond delay="1000"/>
                                  </p:stCondLst>
                                  <p:childTnLst>
                                    <p:set>
                                      <p:cBhvr>
                                        <p:cTn id="57" dur="1" fill="hold">
                                          <p:stCondLst>
                                            <p:cond delay="0"/>
                                          </p:stCondLst>
                                        </p:cTn>
                                        <p:tgtEl>
                                          <p:spTgt spid="102"/>
                                        </p:tgtEl>
                                        <p:attrNameLst>
                                          <p:attrName>style.visibility</p:attrName>
                                        </p:attrNameLst>
                                      </p:cBhvr>
                                      <p:to>
                                        <p:strVal val="hidden"/>
                                      </p:to>
                                    </p:set>
                                  </p:childTnLst>
                                </p:cTn>
                              </p:par>
                            </p:childTnLst>
                          </p:cTn>
                        </p:par>
                        <p:par>
                          <p:cTn id="58" fill="hold">
                            <p:stCondLst>
                              <p:cond delay="6500"/>
                            </p:stCondLst>
                            <p:childTnLst>
                              <p:par>
                                <p:cTn id="59" presetID="1" presetClass="exit" presetSubtype="0" fill="hold" nodeType="afterEffect">
                                  <p:stCondLst>
                                    <p:cond delay="1000"/>
                                  </p:stCondLst>
                                  <p:childTnLst>
                                    <p:set>
                                      <p:cBhvr>
                                        <p:cTn id="60" dur="1" fill="hold">
                                          <p:stCondLst>
                                            <p:cond delay="0"/>
                                          </p:stCondLst>
                                        </p:cTn>
                                        <p:tgtEl>
                                          <p:spTgt spid="101"/>
                                        </p:tgtEl>
                                        <p:attrNameLst>
                                          <p:attrName>style.visibility</p:attrName>
                                        </p:attrNameLst>
                                      </p:cBhvr>
                                      <p:to>
                                        <p:strVal val="hidden"/>
                                      </p:to>
                                    </p:set>
                                  </p:childTnLst>
                                </p:cTn>
                              </p:par>
                            </p:childTnLst>
                          </p:cTn>
                        </p:par>
                        <p:par>
                          <p:cTn id="61" fill="hold">
                            <p:stCondLst>
                              <p:cond delay="7500"/>
                            </p:stCondLst>
                            <p:childTnLst>
                              <p:par>
                                <p:cTn id="62" presetID="1" presetClass="exit" presetSubtype="0" fill="hold" nodeType="afterEffect">
                                  <p:stCondLst>
                                    <p:cond delay="1000"/>
                                  </p:stCondLst>
                                  <p:childTnLst>
                                    <p:set>
                                      <p:cBhvr>
                                        <p:cTn id="63" dur="1" fill="hold">
                                          <p:stCondLst>
                                            <p:cond delay="0"/>
                                          </p:stCondLst>
                                        </p:cTn>
                                        <p:tgtEl>
                                          <p:spTgt spid="100"/>
                                        </p:tgtEl>
                                        <p:attrNameLst>
                                          <p:attrName>style.visibility</p:attrName>
                                        </p:attrNameLst>
                                      </p:cBhvr>
                                      <p:to>
                                        <p:strVal val="hidden"/>
                                      </p:to>
                                    </p:set>
                                  </p:childTnLst>
                                </p:cTn>
                              </p:par>
                            </p:childTnLst>
                          </p:cTn>
                        </p:par>
                        <p:par>
                          <p:cTn id="64" fill="hold">
                            <p:stCondLst>
                              <p:cond delay="8500"/>
                            </p:stCondLst>
                            <p:childTnLst>
                              <p:par>
                                <p:cTn id="65" presetID="1" presetClass="exit" presetSubtype="0" fill="hold" nodeType="afterEffect">
                                  <p:stCondLst>
                                    <p:cond delay="1000"/>
                                  </p:stCondLst>
                                  <p:childTnLst>
                                    <p:set>
                                      <p:cBhvr>
                                        <p:cTn id="66" dur="1" fill="hold">
                                          <p:stCondLst>
                                            <p:cond delay="0"/>
                                          </p:stCondLst>
                                        </p:cTn>
                                        <p:tgtEl>
                                          <p:spTgt spid="99"/>
                                        </p:tgtEl>
                                        <p:attrNameLst>
                                          <p:attrName>style.visibility</p:attrName>
                                        </p:attrNameLst>
                                      </p:cBhvr>
                                      <p:to>
                                        <p:strVal val="hidden"/>
                                      </p:to>
                                    </p:set>
                                  </p:childTnLst>
                                </p:cTn>
                              </p:par>
                            </p:childTnLst>
                          </p:cTn>
                        </p:par>
                        <p:par>
                          <p:cTn id="67" fill="hold">
                            <p:stCondLst>
                              <p:cond delay="9500"/>
                            </p:stCondLst>
                            <p:childTnLst>
                              <p:par>
                                <p:cTn id="68" presetID="1" presetClass="exit" presetSubtype="0" fill="hold" grpId="0" nodeType="afterEffect">
                                  <p:stCondLst>
                                    <p:cond delay="1000"/>
                                  </p:stCondLst>
                                  <p:childTnLst>
                                    <p:set>
                                      <p:cBhvr>
                                        <p:cTn id="69" dur="1" fill="hold">
                                          <p:stCondLst>
                                            <p:cond delay="0"/>
                                          </p:stCondLst>
                                        </p:cTn>
                                        <p:tgtEl>
                                          <p:spTgt spid="96"/>
                                        </p:tgtEl>
                                        <p:attrNameLst>
                                          <p:attrName>style.visibility</p:attrName>
                                        </p:attrNameLst>
                                      </p:cBhvr>
                                      <p:to>
                                        <p:strVal val="hidden"/>
                                      </p:to>
                                    </p:set>
                                  </p:childTnLst>
                                </p:cTn>
                              </p:par>
                            </p:childTnLst>
                          </p:cTn>
                        </p:par>
                        <p:par>
                          <p:cTn id="70" fill="hold">
                            <p:stCondLst>
                              <p:cond delay="10500"/>
                            </p:stCondLst>
                            <p:childTnLst>
                              <p:par>
                                <p:cTn id="71" presetID="1" presetClass="exit" presetSubtype="0" fill="hold" grpId="0" nodeType="afterEffect">
                                  <p:stCondLst>
                                    <p:cond delay="1000"/>
                                  </p:stCondLst>
                                  <p:childTnLst>
                                    <p:set>
                                      <p:cBhvr>
                                        <p:cTn id="72" dur="1" fill="hold">
                                          <p:stCondLst>
                                            <p:cond delay="0"/>
                                          </p:stCondLst>
                                        </p:cTn>
                                        <p:tgtEl>
                                          <p:spTgt spid="95"/>
                                        </p:tgtEl>
                                        <p:attrNameLst>
                                          <p:attrName>style.visibility</p:attrName>
                                        </p:attrNameLst>
                                      </p:cBhvr>
                                      <p:to>
                                        <p:strVal val="hidden"/>
                                      </p:to>
                                    </p:set>
                                  </p:childTnLst>
                                </p:cTn>
                              </p:par>
                            </p:childTnLst>
                          </p:cTn>
                        </p:par>
                        <p:par>
                          <p:cTn id="73" fill="hold">
                            <p:stCondLst>
                              <p:cond delay="11500"/>
                            </p:stCondLst>
                            <p:childTnLst>
                              <p:par>
                                <p:cTn id="74" presetID="1" presetClass="exit" presetSubtype="0" fill="hold" grpId="0" nodeType="afterEffect">
                                  <p:stCondLst>
                                    <p:cond delay="1000"/>
                                  </p:stCondLst>
                                  <p:childTnLst>
                                    <p:set>
                                      <p:cBhvr>
                                        <p:cTn id="75" dur="1" fill="hold">
                                          <p:stCondLst>
                                            <p:cond delay="0"/>
                                          </p:stCondLst>
                                        </p:cTn>
                                        <p:tgtEl>
                                          <p:spTgt spid="94"/>
                                        </p:tgtEl>
                                        <p:attrNameLst>
                                          <p:attrName>style.visibility</p:attrName>
                                        </p:attrNameLst>
                                      </p:cBhvr>
                                      <p:to>
                                        <p:strVal val="hidden"/>
                                      </p:to>
                                    </p:set>
                                  </p:childTnLst>
                                </p:cTn>
                              </p:par>
                            </p:childTnLst>
                          </p:cTn>
                        </p:par>
                        <p:par>
                          <p:cTn id="76" fill="hold">
                            <p:stCondLst>
                              <p:cond delay="12500"/>
                            </p:stCondLst>
                            <p:childTnLst>
                              <p:par>
                                <p:cTn id="77" presetID="1" presetClass="exit" presetSubtype="0" fill="hold" grpId="0" nodeType="afterEffect">
                                  <p:stCondLst>
                                    <p:cond delay="1000"/>
                                  </p:stCondLst>
                                  <p:childTnLst>
                                    <p:set>
                                      <p:cBhvr>
                                        <p:cTn id="78" dur="1" fill="hold">
                                          <p:stCondLst>
                                            <p:cond delay="0"/>
                                          </p:stCondLst>
                                        </p:cTn>
                                        <p:tgtEl>
                                          <p:spTgt spid="93"/>
                                        </p:tgtEl>
                                        <p:attrNameLst>
                                          <p:attrName>style.visibility</p:attrName>
                                        </p:attrNameLst>
                                      </p:cBhvr>
                                      <p:to>
                                        <p:strVal val="hidden"/>
                                      </p:to>
                                    </p:set>
                                  </p:childTnLst>
                                </p:cTn>
                              </p:par>
                            </p:childTnLst>
                          </p:cTn>
                        </p:par>
                        <p:par>
                          <p:cTn id="79" fill="hold">
                            <p:stCondLst>
                              <p:cond delay="13500"/>
                            </p:stCondLst>
                            <p:childTnLst>
                              <p:par>
                                <p:cTn id="80" presetID="1" presetClass="exit" presetSubtype="0" fill="hold" grpId="0" nodeType="afterEffect">
                                  <p:stCondLst>
                                    <p:cond delay="1000"/>
                                  </p:stCondLst>
                                  <p:childTnLst>
                                    <p:set>
                                      <p:cBhvr>
                                        <p:cTn id="81" dur="1" fill="hold">
                                          <p:stCondLst>
                                            <p:cond delay="0"/>
                                          </p:stCondLst>
                                        </p:cTn>
                                        <p:tgtEl>
                                          <p:spTgt spid="92"/>
                                        </p:tgtEl>
                                        <p:attrNameLst>
                                          <p:attrName>style.visibility</p:attrName>
                                        </p:attrNameLst>
                                      </p:cBhvr>
                                      <p:to>
                                        <p:strVal val="hidden"/>
                                      </p:to>
                                    </p:set>
                                  </p:childTnLst>
                                </p:cTn>
                              </p:par>
                            </p:childTnLst>
                          </p:cTn>
                        </p:par>
                        <p:par>
                          <p:cTn id="82" fill="hold">
                            <p:stCondLst>
                              <p:cond delay="14500"/>
                            </p:stCondLst>
                            <p:childTnLst>
                              <p:par>
                                <p:cTn id="83" presetID="1" presetClass="exit" presetSubtype="0" fill="hold" grpId="0" nodeType="afterEffect">
                                  <p:stCondLst>
                                    <p:cond delay="1000"/>
                                  </p:stCondLst>
                                  <p:childTnLst>
                                    <p:set>
                                      <p:cBhvr>
                                        <p:cTn id="84" dur="1" fill="hold">
                                          <p:stCondLst>
                                            <p:cond delay="0"/>
                                          </p:stCondLst>
                                        </p:cTn>
                                        <p:tgtEl>
                                          <p:spTgt spid="91"/>
                                        </p:tgtEl>
                                        <p:attrNameLst>
                                          <p:attrName>style.visibility</p:attrName>
                                        </p:attrNameLst>
                                      </p:cBhvr>
                                      <p:to>
                                        <p:strVal val="hidden"/>
                                      </p:to>
                                    </p:set>
                                  </p:childTnLst>
                                </p:cTn>
                              </p:par>
                            </p:childTnLst>
                          </p:cTn>
                        </p:par>
                        <p:par>
                          <p:cTn id="85" fill="hold">
                            <p:stCondLst>
                              <p:cond delay="15500"/>
                            </p:stCondLst>
                            <p:childTnLst>
                              <p:par>
                                <p:cTn id="86" presetID="1" presetClass="exit" presetSubtype="0" fill="hold" grpId="0" nodeType="afterEffect">
                                  <p:stCondLst>
                                    <p:cond delay="1000"/>
                                  </p:stCondLst>
                                  <p:childTnLst>
                                    <p:set>
                                      <p:cBhvr>
                                        <p:cTn id="87" dur="1" fill="hold">
                                          <p:stCondLst>
                                            <p:cond delay="0"/>
                                          </p:stCondLst>
                                        </p:cTn>
                                        <p:tgtEl>
                                          <p:spTgt spid="90"/>
                                        </p:tgtEl>
                                        <p:attrNameLst>
                                          <p:attrName>style.visibility</p:attrName>
                                        </p:attrNameLst>
                                      </p:cBhvr>
                                      <p:to>
                                        <p:strVal val="hidden"/>
                                      </p:to>
                                    </p:set>
                                  </p:childTnLst>
                                </p:cTn>
                              </p:par>
                            </p:childTnLst>
                          </p:cTn>
                        </p:par>
                        <p:par>
                          <p:cTn id="88" fill="hold">
                            <p:stCondLst>
                              <p:cond delay="16500"/>
                            </p:stCondLst>
                            <p:childTnLst>
                              <p:par>
                                <p:cTn id="89" presetID="1" presetClass="exit" presetSubtype="0" fill="hold" grpId="0" nodeType="afterEffect">
                                  <p:stCondLst>
                                    <p:cond delay="1000"/>
                                  </p:stCondLst>
                                  <p:childTnLst>
                                    <p:set>
                                      <p:cBhvr>
                                        <p:cTn id="90" dur="1" fill="hold">
                                          <p:stCondLst>
                                            <p:cond delay="0"/>
                                          </p:stCondLst>
                                        </p:cTn>
                                        <p:tgtEl>
                                          <p:spTgt spid="89"/>
                                        </p:tgtEl>
                                        <p:attrNameLst>
                                          <p:attrName>style.visibility</p:attrName>
                                        </p:attrNameLst>
                                      </p:cBhvr>
                                      <p:to>
                                        <p:strVal val="hidden"/>
                                      </p:to>
                                    </p:set>
                                  </p:childTnLst>
                                </p:cTn>
                              </p:par>
                            </p:childTnLst>
                          </p:cTn>
                        </p:par>
                        <p:par>
                          <p:cTn id="91" fill="hold">
                            <p:stCondLst>
                              <p:cond delay="17500"/>
                            </p:stCondLst>
                            <p:childTnLst>
                              <p:par>
                                <p:cTn id="92" presetID="1" presetClass="exit" presetSubtype="0" fill="hold" grpId="0" nodeType="afterEffect">
                                  <p:stCondLst>
                                    <p:cond delay="1000"/>
                                  </p:stCondLst>
                                  <p:childTnLst>
                                    <p:set>
                                      <p:cBhvr>
                                        <p:cTn id="93" dur="1" fill="hold">
                                          <p:stCondLst>
                                            <p:cond delay="0"/>
                                          </p:stCondLst>
                                        </p:cTn>
                                        <p:tgtEl>
                                          <p:spTgt spid="88"/>
                                        </p:tgtEl>
                                        <p:attrNameLst>
                                          <p:attrName>style.visibility</p:attrName>
                                        </p:attrNameLst>
                                      </p:cBhvr>
                                      <p:to>
                                        <p:strVal val="hidden"/>
                                      </p:to>
                                    </p:set>
                                  </p:childTnLst>
                                </p:cTn>
                              </p:par>
                            </p:childTnLst>
                          </p:cTn>
                        </p:par>
                        <p:par>
                          <p:cTn id="94" fill="hold">
                            <p:stCondLst>
                              <p:cond delay="18500"/>
                            </p:stCondLst>
                            <p:childTnLst>
                              <p:par>
                                <p:cTn id="95" presetID="1" presetClass="exit" presetSubtype="0" fill="hold" grpId="0" nodeType="afterEffect">
                                  <p:stCondLst>
                                    <p:cond delay="1000"/>
                                  </p:stCondLst>
                                  <p:childTnLst>
                                    <p:set>
                                      <p:cBhvr>
                                        <p:cTn id="96" dur="1" fill="hold">
                                          <p:stCondLst>
                                            <p:cond delay="0"/>
                                          </p:stCondLst>
                                        </p:cTn>
                                        <p:tgtEl>
                                          <p:spTgt spid="87"/>
                                        </p:tgtEl>
                                        <p:attrNameLst>
                                          <p:attrName>style.visibility</p:attrName>
                                        </p:attrNameLst>
                                      </p:cBhvr>
                                      <p:to>
                                        <p:strVal val="hidden"/>
                                      </p:to>
                                    </p:set>
                                  </p:childTnLst>
                                </p:cTn>
                              </p:par>
                              <p:par>
                                <p:cTn id="97" presetID="1" presetClass="entr" presetSubtype="0" fill="hold" grpId="1" nodeType="withEffect">
                                  <p:stCondLst>
                                    <p:cond delay="0"/>
                                  </p:stCondLst>
                                  <p:childTnLst>
                                    <p:set>
                                      <p:cBhvr>
                                        <p:cTn id="98" dur="1" fill="hold">
                                          <p:stCondLst>
                                            <p:cond delay="0"/>
                                          </p:stCondLst>
                                        </p:cTn>
                                        <p:tgtEl>
                                          <p:spTgt spid="86"/>
                                        </p:tgtEl>
                                        <p:attrNameLst>
                                          <p:attrName>style.visibility</p:attrName>
                                        </p:attrNameLst>
                                      </p:cBhvr>
                                      <p:to>
                                        <p:strVal val="visible"/>
                                      </p:to>
                                    </p:set>
                                  </p:childTnLst>
                                </p:cTn>
                              </p:par>
                            </p:childTnLst>
                          </p:cTn>
                        </p:par>
                        <p:par>
                          <p:cTn id="99" fill="hold">
                            <p:stCondLst>
                              <p:cond delay="19500"/>
                            </p:stCondLst>
                            <p:childTnLst>
                              <p:par>
                                <p:cTn id="100" presetID="10" presetClass="entr" presetSubtype="0" fill="hold" grpId="1" nodeType="afterEffect">
                                  <p:stCondLst>
                                    <p:cond delay="1000"/>
                                  </p:stCondLst>
                                  <p:childTnLst>
                                    <p:set>
                                      <p:cBhvr>
                                        <p:cTn id="101" dur="1" fill="hold">
                                          <p:stCondLst>
                                            <p:cond delay="0"/>
                                          </p:stCondLst>
                                        </p:cTn>
                                        <p:tgtEl>
                                          <p:spTgt spid="108"/>
                                        </p:tgtEl>
                                        <p:attrNameLst>
                                          <p:attrName>style.visibility</p:attrName>
                                        </p:attrNameLst>
                                      </p:cBhvr>
                                      <p:to>
                                        <p:strVal val="visible"/>
                                      </p:to>
                                    </p:set>
                                    <p:animEffect transition="in" filter="fade">
                                      <p:cBhvr>
                                        <p:cTn id="102" dur="500"/>
                                        <p:tgtEl>
                                          <p:spTgt spid="108"/>
                                        </p:tgtEl>
                                      </p:cBhvr>
                                    </p:animEffect>
                                  </p:childTnLst>
                                </p:cTn>
                              </p:par>
                            </p:childTnLst>
                          </p:cTn>
                        </p:par>
                        <p:par>
                          <p:cTn id="103" fill="hold">
                            <p:stCondLst>
                              <p:cond delay="21000"/>
                            </p:stCondLst>
                            <p:childTnLst>
                              <p:par>
                                <p:cTn id="104" presetID="10" presetClass="entr" presetSubtype="0" fill="hold" grpId="1" nodeType="afterEffect">
                                  <p:stCondLst>
                                    <p:cond delay="0"/>
                                  </p:stCondLst>
                                  <p:childTnLst>
                                    <p:set>
                                      <p:cBhvr>
                                        <p:cTn id="105" dur="1" fill="hold">
                                          <p:stCondLst>
                                            <p:cond delay="0"/>
                                          </p:stCondLst>
                                        </p:cTn>
                                        <p:tgtEl>
                                          <p:spTgt spid="97"/>
                                        </p:tgtEl>
                                        <p:attrNameLst>
                                          <p:attrName>style.visibility</p:attrName>
                                        </p:attrNameLst>
                                      </p:cBhvr>
                                      <p:to>
                                        <p:strVal val="visible"/>
                                      </p:to>
                                    </p:set>
                                    <p:animEffect transition="in" filter="fade">
                                      <p:cBhvr>
                                        <p:cTn id="106" dur="500"/>
                                        <p:tgtEl>
                                          <p:spTgt spid="97"/>
                                        </p:tgtEl>
                                      </p:cBhvr>
                                    </p:animEffect>
                                  </p:childTnLst>
                                </p:cTn>
                              </p:par>
                              <p:par>
                                <p:cTn id="107" presetID="1" presetClass="entr" presetSubtype="0" fill="hold" grpId="1" nodeType="withEffect">
                                  <p:stCondLst>
                                    <p:cond delay="0"/>
                                  </p:stCondLst>
                                  <p:childTnLst>
                                    <p:set>
                                      <p:cBhvr>
                                        <p:cTn id="108" dur="1" fill="hold">
                                          <p:stCondLst>
                                            <p:cond delay="0"/>
                                          </p:stCondLst>
                                        </p:cTn>
                                        <p:tgtEl>
                                          <p:spTgt spid="104"/>
                                        </p:tgtEl>
                                        <p:attrNameLst>
                                          <p:attrName>style.visibility</p:attrName>
                                        </p:attrNameLst>
                                      </p:cBhvr>
                                      <p:to>
                                        <p:strVal val="visible"/>
                                      </p:to>
                                    </p:set>
                                  </p:childTnLst>
                                </p:cTn>
                              </p:par>
                              <p:par>
                                <p:cTn id="109" presetID="1" presetClass="entr" presetSubtype="0" fill="hold" grpId="1" nodeType="withEffect">
                                  <p:stCondLst>
                                    <p:cond delay="0"/>
                                  </p:stCondLst>
                                  <p:childTnLst>
                                    <p:set>
                                      <p:cBhvr>
                                        <p:cTn id="110" dur="1" fill="hold">
                                          <p:stCondLst>
                                            <p:cond delay="0"/>
                                          </p:stCondLst>
                                        </p:cTn>
                                        <p:tgtEl>
                                          <p:spTgt spid="100"/>
                                        </p:tgtEl>
                                        <p:attrNameLst>
                                          <p:attrName>style.visibility</p:attrName>
                                        </p:attrNameLst>
                                      </p:cBhvr>
                                      <p:to>
                                        <p:strVal val="visible"/>
                                      </p:to>
                                    </p:set>
                                  </p:childTnLst>
                                </p:cTn>
                              </p:par>
                              <p:par>
                                <p:cTn id="111" presetID="1" presetClass="entr" presetSubtype="0" fill="hold" grpId="1" nodeType="withEffect">
                                  <p:stCondLst>
                                    <p:cond delay="0"/>
                                  </p:stCondLst>
                                  <p:childTnLst>
                                    <p:set>
                                      <p:cBhvr>
                                        <p:cTn id="112" dur="1" fill="hold">
                                          <p:stCondLst>
                                            <p:cond delay="0"/>
                                          </p:stCondLst>
                                        </p:cTn>
                                        <p:tgtEl>
                                          <p:spTgt spid="101"/>
                                        </p:tgtEl>
                                        <p:attrNameLst>
                                          <p:attrName>style.visibility</p:attrName>
                                        </p:attrNameLst>
                                      </p:cBhvr>
                                      <p:to>
                                        <p:strVal val="visible"/>
                                      </p:to>
                                    </p:set>
                                  </p:childTnLst>
                                </p:cTn>
                              </p:par>
                              <p:par>
                                <p:cTn id="113" presetID="1" presetClass="entr" presetSubtype="0" fill="hold" grpId="1" nodeType="withEffect">
                                  <p:stCondLst>
                                    <p:cond delay="0"/>
                                  </p:stCondLst>
                                  <p:childTnLst>
                                    <p:set>
                                      <p:cBhvr>
                                        <p:cTn id="114" dur="1" fill="hold">
                                          <p:stCondLst>
                                            <p:cond delay="0"/>
                                          </p:stCondLst>
                                        </p:cTn>
                                        <p:tgtEl>
                                          <p:spTgt spid="105"/>
                                        </p:tgtEl>
                                        <p:attrNameLst>
                                          <p:attrName>style.visibility</p:attrName>
                                        </p:attrNameLst>
                                      </p:cBhvr>
                                      <p:to>
                                        <p:strVal val="visible"/>
                                      </p:to>
                                    </p:set>
                                  </p:childTnLst>
                                </p:cTn>
                              </p:par>
                              <p:par>
                                <p:cTn id="115" presetID="1" presetClass="entr" presetSubtype="0" fill="hold" grpId="1" nodeType="withEffect">
                                  <p:stCondLst>
                                    <p:cond delay="0"/>
                                  </p:stCondLst>
                                  <p:childTnLst>
                                    <p:set>
                                      <p:cBhvr>
                                        <p:cTn id="116" dur="1" fill="hold">
                                          <p:stCondLst>
                                            <p:cond delay="0"/>
                                          </p:stCondLst>
                                        </p:cTn>
                                        <p:tgtEl>
                                          <p:spTgt spid="99"/>
                                        </p:tgtEl>
                                        <p:attrNameLst>
                                          <p:attrName>style.visibility</p:attrName>
                                        </p:attrNameLst>
                                      </p:cBhvr>
                                      <p:to>
                                        <p:strVal val="visible"/>
                                      </p:to>
                                    </p:set>
                                  </p:childTnLst>
                                </p:cTn>
                              </p:par>
                              <p:par>
                                <p:cTn id="117" presetID="1" presetClass="entr" presetSubtype="0" fill="hold" grpId="1" nodeType="withEffect">
                                  <p:stCondLst>
                                    <p:cond delay="0"/>
                                  </p:stCondLst>
                                  <p:childTnLst>
                                    <p:set>
                                      <p:cBhvr>
                                        <p:cTn id="118" dur="1" fill="hold">
                                          <p:stCondLst>
                                            <p:cond delay="0"/>
                                          </p:stCondLst>
                                        </p:cTn>
                                        <p:tgtEl>
                                          <p:spTgt spid="102"/>
                                        </p:tgtEl>
                                        <p:attrNameLst>
                                          <p:attrName>style.visibility</p:attrName>
                                        </p:attrNameLst>
                                      </p:cBhvr>
                                      <p:to>
                                        <p:strVal val="visible"/>
                                      </p:to>
                                    </p:set>
                                  </p:childTnLst>
                                </p:cTn>
                              </p:par>
                              <p:par>
                                <p:cTn id="119" presetID="1" presetClass="entr" presetSubtype="0" fill="hold" grpId="1" nodeType="withEffect">
                                  <p:stCondLst>
                                    <p:cond delay="0"/>
                                  </p:stCondLst>
                                  <p:childTnLst>
                                    <p:set>
                                      <p:cBhvr>
                                        <p:cTn id="120" dur="1" fill="hold">
                                          <p:stCondLst>
                                            <p:cond delay="0"/>
                                          </p:stCondLst>
                                        </p:cTn>
                                        <p:tgtEl>
                                          <p:spTgt spid="103"/>
                                        </p:tgtEl>
                                        <p:attrNameLst>
                                          <p:attrName>style.visibility</p:attrName>
                                        </p:attrNameLst>
                                      </p:cBhvr>
                                      <p:to>
                                        <p:strVal val="visible"/>
                                      </p:to>
                                    </p:set>
                                  </p:childTnLst>
                                </p:cTn>
                              </p:par>
                              <p:par>
                                <p:cTn id="121" presetID="1" presetClass="entr" presetSubtype="0" fill="hold" grpId="1" nodeType="withEffect">
                                  <p:stCondLst>
                                    <p:cond delay="0"/>
                                  </p:stCondLst>
                                  <p:childTnLst>
                                    <p:set>
                                      <p:cBhvr>
                                        <p:cTn id="122" dur="1" fill="hold">
                                          <p:stCondLst>
                                            <p:cond delay="0"/>
                                          </p:stCondLst>
                                        </p:cTn>
                                        <p:tgtEl>
                                          <p:spTgt spid="106"/>
                                        </p:tgtEl>
                                        <p:attrNameLst>
                                          <p:attrName>style.visibility</p:attrName>
                                        </p:attrNameLst>
                                      </p:cBhvr>
                                      <p:to>
                                        <p:strVal val="visible"/>
                                      </p:to>
                                    </p:set>
                                  </p:childTnLst>
                                </p:cTn>
                              </p:par>
                              <p:par>
                                <p:cTn id="123" presetID="1" presetClass="entr" presetSubtype="0" fill="hold" grpId="1" nodeType="withEffect">
                                  <p:stCondLst>
                                    <p:cond delay="0"/>
                                  </p:stCondLst>
                                  <p:childTnLst>
                                    <p:set>
                                      <p:cBhvr>
                                        <p:cTn id="124" dur="1" fill="hold">
                                          <p:stCondLst>
                                            <p:cond delay="0"/>
                                          </p:stCondLst>
                                        </p:cTn>
                                        <p:tgtEl>
                                          <p:spTgt spid="107"/>
                                        </p:tgtEl>
                                        <p:attrNameLst>
                                          <p:attrName>style.visibility</p:attrName>
                                        </p:attrNameLst>
                                      </p:cBhvr>
                                      <p:to>
                                        <p:strVal val="visible"/>
                                      </p:to>
                                    </p:set>
                                  </p:childTnLst>
                                </p:cTn>
                              </p:par>
                              <p:par>
                                <p:cTn id="125" presetID="1" presetClass="entr" presetSubtype="0" fill="hold" grpId="1" nodeType="withEffect">
                                  <p:stCondLst>
                                    <p:cond delay="0"/>
                                  </p:stCondLst>
                                  <p:childTnLst>
                                    <p:set>
                                      <p:cBhvr>
                                        <p:cTn id="126" dur="1" fill="hold">
                                          <p:stCondLst>
                                            <p:cond delay="0"/>
                                          </p:stCondLst>
                                        </p:cTn>
                                        <p:tgtEl>
                                          <p:spTgt spid="96"/>
                                        </p:tgtEl>
                                        <p:attrNameLst>
                                          <p:attrName>style.visibility</p:attrName>
                                        </p:attrNameLst>
                                      </p:cBhvr>
                                      <p:to>
                                        <p:strVal val="visible"/>
                                      </p:to>
                                    </p:set>
                                  </p:childTnLst>
                                </p:cTn>
                              </p:par>
                              <p:par>
                                <p:cTn id="127" presetID="1" presetClass="entr" presetSubtype="0" fill="hold" grpId="1" nodeType="withEffect">
                                  <p:stCondLst>
                                    <p:cond delay="0"/>
                                  </p:stCondLst>
                                  <p:childTnLst>
                                    <p:set>
                                      <p:cBhvr>
                                        <p:cTn id="128" dur="1" fill="hold">
                                          <p:stCondLst>
                                            <p:cond delay="0"/>
                                          </p:stCondLst>
                                        </p:cTn>
                                        <p:tgtEl>
                                          <p:spTgt spid="87"/>
                                        </p:tgtEl>
                                        <p:attrNameLst>
                                          <p:attrName>style.visibility</p:attrName>
                                        </p:attrNameLst>
                                      </p:cBhvr>
                                      <p:to>
                                        <p:strVal val="visible"/>
                                      </p:to>
                                    </p:set>
                                  </p:childTnLst>
                                </p:cTn>
                              </p:par>
                              <p:par>
                                <p:cTn id="129" presetID="1" presetClass="entr" presetSubtype="0" fill="hold" grpId="1" nodeType="withEffect">
                                  <p:stCondLst>
                                    <p:cond delay="0"/>
                                  </p:stCondLst>
                                  <p:childTnLst>
                                    <p:set>
                                      <p:cBhvr>
                                        <p:cTn id="130" dur="1" fill="hold">
                                          <p:stCondLst>
                                            <p:cond delay="0"/>
                                          </p:stCondLst>
                                        </p:cTn>
                                        <p:tgtEl>
                                          <p:spTgt spid="88"/>
                                        </p:tgtEl>
                                        <p:attrNameLst>
                                          <p:attrName>style.visibility</p:attrName>
                                        </p:attrNameLst>
                                      </p:cBhvr>
                                      <p:to>
                                        <p:strVal val="visible"/>
                                      </p:to>
                                    </p:set>
                                  </p:childTnLst>
                                </p:cTn>
                              </p:par>
                              <p:par>
                                <p:cTn id="131" presetID="1" presetClass="entr" presetSubtype="0" fill="hold" grpId="1" nodeType="withEffect">
                                  <p:stCondLst>
                                    <p:cond delay="0"/>
                                  </p:stCondLst>
                                  <p:childTnLst>
                                    <p:set>
                                      <p:cBhvr>
                                        <p:cTn id="132" dur="1" fill="hold">
                                          <p:stCondLst>
                                            <p:cond delay="0"/>
                                          </p:stCondLst>
                                        </p:cTn>
                                        <p:tgtEl>
                                          <p:spTgt spid="89"/>
                                        </p:tgtEl>
                                        <p:attrNameLst>
                                          <p:attrName>style.visibility</p:attrName>
                                        </p:attrNameLst>
                                      </p:cBhvr>
                                      <p:to>
                                        <p:strVal val="visible"/>
                                      </p:to>
                                    </p:set>
                                  </p:childTnLst>
                                </p:cTn>
                              </p:par>
                              <p:par>
                                <p:cTn id="133" presetID="1" presetClass="entr" presetSubtype="0" fill="hold" grpId="1" nodeType="withEffect">
                                  <p:stCondLst>
                                    <p:cond delay="0"/>
                                  </p:stCondLst>
                                  <p:childTnLst>
                                    <p:set>
                                      <p:cBhvr>
                                        <p:cTn id="134" dur="1" fill="hold">
                                          <p:stCondLst>
                                            <p:cond delay="0"/>
                                          </p:stCondLst>
                                        </p:cTn>
                                        <p:tgtEl>
                                          <p:spTgt spid="90"/>
                                        </p:tgtEl>
                                        <p:attrNameLst>
                                          <p:attrName>style.visibility</p:attrName>
                                        </p:attrNameLst>
                                      </p:cBhvr>
                                      <p:to>
                                        <p:strVal val="visible"/>
                                      </p:to>
                                    </p:set>
                                  </p:childTnLst>
                                </p:cTn>
                              </p:par>
                              <p:par>
                                <p:cTn id="135" presetID="1" presetClass="entr" presetSubtype="0" fill="hold" grpId="1" nodeType="withEffect">
                                  <p:stCondLst>
                                    <p:cond delay="0"/>
                                  </p:stCondLst>
                                  <p:childTnLst>
                                    <p:set>
                                      <p:cBhvr>
                                        <p:cTn id="136" dur="1" fill="hold">
                                          <p:stCondLst>
                                            <p:cond delay="0"/>
                                          </p:stCondLst>
                                        </p:cTn>
                                        <p:tgtEl>
                                          <p:spTgt spid="91"/>
                                        </p:tgtEl>
                                        <p:attrNameLst>
                                          <p:attrName>style.visibility</p:attrName>
                                        </p:attrNameLst>
                                      </p:cBhvr>
                                      <p:to>
                                        <p:strVal val="visible"/>
                                      </p:to>
                                    </p:set>
                                  </p:childTnLst>
                                </p:cTn>
                              </p:par>
                              <p:par>
                                <p:cTn id="137" presetID="1" presetClass="entr" presetSubtype="0" fill="hold" grpId="1" nodeType="withEffect">
                                  <p:stCondLst>
                                    <p:cond delay="0"/>
                                  </p:stCondLst>
                                  <p:childTnLst>
                                    <p:set>
                                      <p:cBhvr>
                                        <p:cTn id="138" dur="1" fill="hold">
                                          <p:stCondLst>
                                            <p:cond delay="0"/>
                                          </p:stCondLst>
                                        </p:cTn>
                                        <p:tgtEl>
                                          <p:spTgt spid="92"/>
                                        </p:tgtEl>
                                        <p:attrNameLst>
                                          <p:attrName>style.visibility</p:attrName>
                                        </p:attrNameLst>
                                      </p:cBhvr>
                                      <p:to>
                                        <p:strVal val="visible"/>
                                      </p:to>
                                    </p:set>
                                  </p:childTnLst>
                                </p:cTn>
                              </p:par>
                              <p:par>
                                <p:cTn id="139" presetID="1" presetClass="entr" presetSubtype="0" fill="hold" grpId="1" nodeType="withEffect">
                                  <p:stCondLst>
                                    <p:cond delay="0"/>
                                  </p:stCondLst>
                                  <p:childTnLst>
                                    <p:set>
                                      <p:cBhvr>
                                        <p:cTn id="140" dur="1" fill="hold">
                                          <p:stCondLst>
                                            <p:cond delay="0"/>
                                          </p:stCondLst>
                                        </p:cTn>
                                        <p:tgtEl>
                                          <p:spTgt spid="93"/>
                                        </p:tgtEl>
                                        <p:attrNameLst>
                                          <p:attrName>style.visibility</p:attrName>
                                        </p:attrNameLst>
                                      </p:cBhvr>
                                      <p:to>
                                        <p:strVal val="visible"/>
                                      </p:to>
                                    </p:set>
                                  </p:childTnLst>
                                </p:cTn>
                              </p:par>
                              <p:par>
                                <p:cTn id="141" presetID="1" presetClass="entr" presetSubtype="0" fill="hold" grpId="1" nodeType="withEffect">
                                  <p:stCondLst>
                                    <p:cond delay="0"/>
                                  </p:stCondLst>
                                  <p:childTnLst>
                                    <p:set>
                                      <p:cBhvr>
                                        <p:cTn id="142" dur="1" fill="hold">
                                          <p:stCondLst>
                                            <p:cond delay="0"/>
                                          </p:stCondLst>
                                        </p:cTn>
                                        <p:tgtEl>
                                          <p:spTgt spid="94"/>
                                        </p:tgtEl>
                                        <p:attrNameLst>
                                          <p:attrName>style.visibility</p:attrName>
                                        </p:attrNameLst>
                                      </p:cBhvr>
                                      <p:to>
                                        <p:strVal val="visible"/>
                                      </p:to>
                                    </p:set>
                                  </p:childTnLst>
                                </p:cTn>
                              </p:par>
                              <p:par>
                                <p:cTn id="143" presetID="1" presetClass="entr" presetSubtype="0" fill="hold" grpId="1" nodeType="withEffect">
                                  <p:stCondLst>
                                    <p:cond delay="0"/>
                                  </p:stCondLst>
                                  <p:childTnLst>
                                    <p:set>
                                      <p:cBhvr>
                                        <p:cTn id="144" dur="1" fill="hold">
                                          <p:stCondLst>
                                            <p:cond delay="0"/>
                                          </p:stCondLst>
                                        </p:cTn>
                                        <p:tgtEl>
                                          <p:spTgt spid="95"/>
                                        </p:tgtEl>
                                        <p:attrNameLst>
                                          <p:attrName>style.visibility</p:attrName>
                                        </p:attrNameLst>
                                      </p:cBhvr>
                                      <p:to>
                                        <p:strVal val="visible"/>
                                      </p:to>
                                    </p:set>
                                  </p:childTnLst>
                                </p:cTn>
                              </p:par>
                              <p:par>
                                <p:cTn id="145" presetID="10" presetClass="entr" presetSubtype="0" fill="hold" grpId="1" nodeType="withEffect">
                                  <p:stCondLst>
                                    <p:cond delay="0"/>
                                  </p:stCondLst>
                                  <p:childTnLst>
                                    <p:set>
                                      <p:cBhvr>
                                        <p:cTn id="146" dur="1" fill="hold">
                                          <p:stCondLst>
                                            <p:cond delay="0"/>
                                          </p:stCondLst>
                                        </p:cTn>
                                        <p:tgtEl>
                                          <p:spTgt spid="109"/>
                                        </p:tgtEl>
                                        <p:attrNameLst>
                                          <p:attrName>style.visibility</p:attrName>
                                        </p:attrNameLst>
                                      </p:cBhvr>
                                      <p:to>
                                        <p:strVal val="visible"/>
                                      </p:to>
                                    </p:set>
                                    <p:animEffect transition="in" filter="fade">
                                      <p:cBhvr>
                                        <p:cTn id="147" dur="500"/>
                                        <p:tgtEl>
                                          <p:spTgt spid="109"/>
                                        </p:tgtEl>
                                      </p:cBhvr>
                                    </p:animEffect>
                                  </p:childTnLst>
                                </p:cTn>
                              </p:par>
                              <p:par>
                                <p:cTn id="148" presetID="10" presetClass="exit" presetSubtype="0" fill="hold" grpId="3" nodeType="withEffect">
                                  <p:stCondLst>
                                    <p:cond delay="0"/>
                                  </p:stCondLst>
                                  <p:childTnLst>
                                    <p:animEffect transition="out" filter="fade">
                                      <p:cBhvr>
                                        <p:cTn id="149" dur="500"/>
                                        <p:tgtEl>
                                          <p:spTgt spid="98"/>
                                        </p:tgtEl>
                                      </p:cBhvr>
                                    </p:animEffect>
                                    <p:set>
                                      <p:cBhvr>
                                        <p:cTn id="150" dur="1" fill="hold">
                                          <p:stCondLst>
                                            <p:cond delay="499"/>
                                          </p:stCondLst>
                                        </p:cTn>
                                        <p:tgtEl>
                                          <p:spTgt spid="98"/>
                                        </p:tgtEl>
                                        <p:attrNameLst>
                                          <p:attrName>style.visibility</p:attrName>
                                        </p:attrNameLst>
                                      </p:cBhvr>
                                      <p:to>
                                        <p:strVal val="hidden"/>
                                      </p:to>
                                    </p:set>
                                  </p:childTnLst>
                                </p:cTn>
                              </p:par>
                              <p:par>
                                <p:cTn id="151" presetID="10" presetClass="exit" presetSubtype="0" fill="hold" grpId="2" nodeType="withEffect">
                                  <p:stCondLst>
                                    <p:cond delay="0"/>
                                  </p:stCondLst>
                                  <p:childTnLst>
                                    <p:animEffect transition="out" filter="fade">
                                      <p:cBhvr>
                                        <p:cTn id="152" dur="500"/>
                                        <p:tgtEl>
                                          <p:spTgt spid="110"/>
                                        </p:tgtEl>
                                      </p:cBhvr>
                                    </p:animEffect>
                                    <p:set>
                                      <p:cBhvr>
                                        <p:cTn id="153" dur="1" fill="hold">
                                          <p:stCondLst>
                                            <p:cond delay="499"/>
                                          </p:stCondLst>
                                        </p:cTn>
                                        <p:tgtEl>
                                          <p:spTgt spid="110"/>
                                        </p:tgtEl>
                                        <p:attrNameLst>
                                          <p:attrName>style.visibility</p:attrName>
                                        </p:attrNameLst>
                                      </p:cBhvr>
                                      <p:to>
                                        <p:strVal val="hidden"/>
                                      </p:to>
                                    </p:set>
                                  </p:childTnLst>
                                </p:cTn>
                              </p:par>
                            </p:childTnLst>
                          </p:cTn>
                        </p:par>
                      </p:childTnLst>
                    </p:cTn>
                  </p:par>
                </p:childTnLst>
              </p:cTn>
              <p:nextCondLst>
                <p:cond evt="onClick" delay="0">
                  <p:tgtEl>
                    <p:spTgt spid="109"/>
                  </p:tgtEl>
                </p:cond>
              </p:nextCondLst>
            </p:seq>
            <p:seq concurrent="1" nextAc="seek">
              <p:cTn id="154" restart="whenNotActive" fill="hold" evtFilter="cancelBubble" nodeType="interactiveSeq">
                <p:stCondLst>
                  <p:cond evt="onClick" delay="0">
                    <p:tgtEl>
                      <p:spTgt spid="110"/>
                    </p:tgtEl>
                  </p:cond>
                </p:stCondLst>
                <p:endSync evt="end" delay="0">
                  <p:rtn val="all"/>
                </p:endSync>
                <p:childTnLst>
                  <p:par>
                    <p:cTn id="155" fill="hold">
                      <p:stCondLst>
                        <p:cond delay="0"/>
                      </p:stCondLst>
                      <p:childTnLst>
                        <p:par>
                          <p:cTn id="156" fill="hold">
                            <p:stCondLst>
                              <p:cond delay="0"/>
                            </p:stCondLst>
                            <p:childTnLst>
                              <p:par>
                                <p:cTn id="157" presetID="10" presetClass="exit" presetSubtype="0" fill="hold" grpId="0" nodeType="clickEffect">
                                  <p:stCondLst>
                                    <p:cond delay="0"/>
                                  </p:stCondLst>
                                  <p:childTnLst>
                                    <p:animEffect transition="out" filter="fade">
                                      <p:cBhvr>
                                        <p:cTn id="158" dur="500"/>
                                        <p:tgtEl>
                                          <p:spTgt spid="110"/>
                                        </p:tgtEl>
                                      </p:cBhvr>
                                    </p:animEffect>
                                    <p:set>
                                      <p:cBhvr>
                                        <p:cTn id="159" dur="1" fill="hold">
                                          <p:stCondLst>
                                            <p:cond delay="499"/>
                                          </p:stCondLst>
                                        </p:cTn>
                                        <p:tgtEl>
                                          <p:spTgt spid="110"/>
                                        </p:tgtEl>
                                        <p:attrNameLst>
                                          <p:attrName>style.visibility</p:attrName>
                                        </p:attrNameLst>
                                      </p:cBhvr>
                                      <p:to>
                                        <p:strVal val="hidden"/>
                                      </p:to>
                                    </p:set>
                                  </p:childTnLst>
                                </p:cTn>
                              </p:par>
                              <p:par>
                                <p:cTn id="160" presetID="1" presetClass="exit" presetSubtype="0" fill="hold" grpId="2" nodeType="withEffect">
                                  <p:stCondLst>
                                    <p:cond delay="0"/>
                                  </p:stCondLst>
                                  <p:childTnLst>
                                    <p:set>
                                      <p:cBhvr>
                                        <p:cTn id="161" dur="1" fill="hold">
                                          <p:stCondLst>
                                            <p:cond delay="0"/>
                                          </p:stCondLst>
                                        </p:cTn>
                                        <p:tgtEl>
                                          <p:spTgt spid="87"/>
                                        </p:tgtEl>
                                        <p:attrNameLst>
                                          <p:attrName>style.visibility</p:attrName>
                                        </p:attrNameLst>
                                      </p:cBhvr>
                                      <p:to>
                                        <p:strVal val="hidden"/>
                                      </p:to>
                                    </p:set>
                                  </p:childTnLst>
                                </p:cTn>
                              </p:par>
                              <p:par>
                                <p:cTn id="162" presetID="1" presetClass="exit" presetSubtype="0" fill="hold" grpId="2" nodeType="withEffect">
                                  <p:stCondLst>
                                    <p:cond delay="0"/>
                                  </p:stCondLst>
                                  <p:childTnLst>
                                    <p:set>
                                      <p:cBhvr>
                                        <p:cTn id="163" dur="1" fill="hold">
                                          <p:stCondLst>
                                            <p:cond delay="0"/>
                                          </p:stCondLst>
                                        </p:cTn>
                                        <p:tgtEl>
                                          <p:spTgt spid="88"/>
                                        </p:tgtEl>
                                        <p:attrNameLst>
                                          <p:attrName>style.visibility</p:attrName>
                                        </p:attrNameLst>
                                      </p:cBhvr>
                                      <p:to>
                                        <p:strVal val="hidden"/>
                                      </p:to>
                                    </p:set>
                                  </p:childTnLst>
                                </p:cTn>
                              </p:par>
                              <p:par>
                                <p:cTn id="164" presetID="1" presetClass="exit" presetSubtype="0" fill="hold" grpId="2" nodeType="withEffect">
                                  <p:stCondLst>
                                    <p:cond delay="0"/>
                                  </p:stCondLst>
                                  <p:childTnLst>
                                    <p:set>
                                      <p:cBhvr>
                                        <p:cTn id="165" dur="1" fill="hold">
                                          <p:stCondLst>
                                            <p:cond delay="0"/>
                                          </p:stCondLst>
                                        </p:cTn>
                                        <p:tgtEl>
                                          <p:spTgt spid="89"/>
                                        </p:tgtEl>
                                        <p:attrNameLst>
                                          <p:attrName>style.visibility</p:attrName>
                                        </p:attrNameLst>
                                      </p:cBhvr>
                                      <p:to>
                                        <p:strVal val="hidden"/>
                                      </p:to>
                                    </p:set>
                                  </p:childTnLst>
                                </p:cTn>
                              </p:par>
                              <p:par>
                                <p:cTn id="166" presetID="1" presetClass="exit" presetSubtype="0" fill="hold" grpId="2" nodeType="withEffect">
                                  <p:stCondLst>
                                    <p:cond delay="0"/>
                                  </p:stCondLst>
                                  <p:childTnLst>
                                    <p:set>
                                      <p:cBhvr>
                                        <p:cTn id="167" dur="1" fill="hold">
                                          <p:stCondLst>
                                            <p:cond delay="0"/>
                                          </p:stCondLst>
                                        </p:cTn>
                                        <p:tgtEl>
                                          <p:spTgt spid="90"/>
                                        </p:tgtEl>
                                        <p:attrNameLst>
                                          <p:attrName>style.visibility</p:attrName>
                                        </p:attrNameLst>
                                      </p:cBhvr>
                                      <p:to>
                                        <p:strVal val="hidden"/>
                                      </p:to>
                                    </p:set>
                                  </p:childTnLst>
                                </p:cTn>
                              </p:par>
                              <p:par>
                                <p:cTn id="168" presetID="1" presetClass="exit" presetSubtype="0" fill="hold" grpId="2" nodeType="withEffect">
                                  <p:stCondLst>
                                    <p:cond delay="0"/>
                                  </p:stCondLst>
                                  <p:childTnLst>
                                    <p:set>
                                      <p:cBhvr>
                                        <p:cTn id="169" dur="1" fill="hold">
                                          <p:stCondLst>
                                            <p:cond delay="0"/>
                                          </p:stCondLst>
                                        </p:cTn>
                                        <p:tgtEl>
                                          <p:spTgt spid="91"/>
                                        </p:tgtEl>
                                        <p:attrNameLst>
                                          <p:attrName>style.visibility</p:attrName>
                                        </p:attrNameLst>
                                      </p:cBhvr>
                                      <p:to>
                                        <p:strVal val="hidden"/>
                                      </p:to>
                                    </p:set>
                                  </p:childTnLst>
                                </p:cTn>
                              </p:par>
                              <p:par>
                                <p:cTn id="170" presetID="1" presetClass="exit" presetSubtype="0" fill="hold" grpId="2" nodeType="withEffect">
                                  <p:stCondLst>
                                    <p:cond delay="0"/>
                                  </p:stCondLst>
                                  <p:childTnLst>
                                    <p:set>
                                      <p:cBhvr>
                                        <p:cTn id="171" dur="1" fill="hold">
                                          <p:stCondLst>
                                            <p:cond delay="0"/>
                                          </p:stCondLst>
                                        </p:cTn>
                                        <p:tgtEl>
                                          <p:spTgt spid="92"/>
                                        </p:tgtEl>
                                        <p:attrNameLst>
                                          <p:attrName>style.visibility</p:attrName>
                                        </p:attrNameLst>
                                      </p:cBhvr>
                                      <p:to>
                                        <p:strVal val="hidden"/>
                                      </p:to>
                                    </p:set>
                                  </p:childTnLst>
                                </p:cTn>
                              </p:par>
                              <p:par>
                                <p:cTn id="172" presetID="1" presetClass="exit" presetSubtype="0" fill="hold" grpId="2" nodeType="withEffect">
                                  <p:stCondLst>
                                    <p:cond delay="0"/>
                                  </p:stCondLst>
                                  <p:childTnLst>
                                    <p:set>
                                      <p:cBhvr>
                                        <p:cTn id="173" dur="1" fill="hold">
                                          <p:stCondLst>
                                            <p:cond delay="0"/>
                                          </p:stCondLst>
                                        </p:cTn>
                                        <p:tgtEl>
                                          <p:spTgt spid="93"/>
                                        </p:tgtEl>
                                        <p:attrNameLst>
                                          <p:attrName>style.visibility</p:attrName>
                                        </p:attrNameLst>
                                      </p:cBhvr>
                                      <p:to>
                                        <p:strVal val="hidden"/>
                                      </p:to>
                                    </p:set>
                                  </p:childTnLst>
                                </p:cTn>
                              </p:par>
                              <p:par>
                                <p:cTn id="174" presetID="1" presetClass="exit" presetSubtype="0" fill="hold" grpId="2" nodeType="withEffect">
                                  <p:stCondLst>
                                    <p:cond delay="0"/>
                                  </p:stCondLst>
                                  <p:childTnLst>
                                    <p:set>
                                      <p:cBhvr>
                                        <p:cTn id="175" dur="1" fill="hold">
                                          <p:stCondLst>
                                            <p:cond delay="0"/>
                                          </p:stCondLst>
                                        </p:cTn>
                                        <p:tgtEl>
                                          <p:spTgt spid="94"/>
                                        </p:tgtEl>
                                        <p:attrNameLst>
                                          <p:attrName>style.visibility</p:attrName>
                                        </p:attrNameLst>
                                      </p:cBhvr>
                                      <p:to>
                                        <p:strVal val="hidden"/>
                                      </p:to>
                                    </p:set>
                                  </p:childTnLst>
                                </p:cTn>
                              </p:par>
                              <p:par>
                                <p:cTn id="176" presetID="1" presetClass="exit" presetSubtype="0" fill="hold" grpId="2" nodeType="withEffect">
                                  <p:stCondLst>
                                    <p:cond delay="0"/>
                                  </p:stCondLst>
                                  <p:childTnLst>
                                    <p:set>
                                      <p:cBhvr>
                                        <p:cTn id="177" dur="1" fill="hold">
                                          <p:stCondLst>
                                            <p:cond delay="0"/>
                                          </p:stCondLst>
                                        </p:cTn>
                                        <p:tgtEl>
                                          <p:spTgt spid="95"/>
                                        </p:tgtEl>
                                        <p:attrNameLst>
                                          <p:attrName>style.visibility</p:attrName>
                                        </p:attrNameLst>
                                      </p:cBhvr>
                                      <p:to>
                                        <p:strVal val="hidden"/>
                                      </p:to>
                                    </p:set>
                                  </p:childTnLst>
                                </p:cTn>
                              </p:par>
                              <p:par>
                                <p:cTn id="178" presetID="1" presetClass="exit" presetSubtype="0" fill="hold" grpId="2" nodeType="withEffect">
                                  <p:stCondLst>
                                    <p:cond delay="0"/>
                                  </p:stCondLst>
                                  <p:childTnLst>
                                    <p:set>
                                      <p:cBhvr>
                                        <p:cTn id="179" dur="1" fill="hold">
                                          <p:stCondLst>
                                            <p:cond delay="0"/>
                                          </p:stCondLst>
                                        </p:cTn>
                                        <p:tgtEl>
                                          <p:spTgt spid="96"/>
                                        </p:tgtEl>
                                        <p:attrNameLst>
                                          <p:attrName>style.visibility</p:attrName>
                                        </p:attrNameLst>
                                      </p:cBhvr>
                                      <p:to>
                                        <p:strVal val="hidden"/>
                                      </p:to>
                                    </p:set>
                                  </p:childTnLst>
                                </p:cTn>
                              </p:par>
                              <p:par>
                                <p:cTn id="180" presetID="1" presetClass="exit" presetSubtype="0" fill="hold" grpId="2" nodeType="withEffect">
                                  <p:stCondLst>
                                    <p:cond delay="0"/>
                                  </p:stCondLst>
                                  <p:childTnLst>
                                    <p:set>
                                      <p:cBhvr>
                                        <p:cTn id="181" dur="1" fill="hold">
                                          <p:stCondLst>
                                            <p:cond delay="0"/>
                                          </p:stCondLst>
                                        </p:cTn>
                                        <p:tgtEl>
                                          <p:spTgt spid="99"/>
                                        </p:tgtEl>
                                        <p:attrNameLst>
                                          <p:attrName>style.visibility</p:attrName>
                                        </p:attrNameLst>
                                      </p:cBhvr>
                                      <p:to>
                                        <p:strVal val="hidden"/>
                                      </p:to>
                                    </p:set>
                                  </p:childTnLst>
                                </p:cTn>
                              </p:par>
                              <p:par>
                                <p:cTn id="182" presetID="1" presetClass="exit" presetSubtype="0" fill="hold" grpId="2" nodeType="withEffect">
                                  <p:stCondLst>
                                    <p:cond delay="0"/>
                                  </p:stCondLst>
                                  <p:childTnLst>
                                    <p:set>
                                      <p:cBhvr>
                                        <p:cTn id="183" dur="1" fill="hold">
                                          <p:stCondLst>
                                            <p:cond delay="0"/>
                                          </p:stCondLst>
                                        </p:cTn>
                                        <p:tgtEl>
                                          <p:spTgt spid="100"/>
                                        </p:tgtEl>
                                        <p:attrNameLst>
                                          <p:attrName>style.visibility</p:attrName>
                                        </p:attrNameLst>
                                      </p:cBhvr>
                                      <p:to>
                                        <p:strVal val="hidden"/>
                                      </p:to>
                                    </p:set>
                                  </p:childTnLst>
                                </p:cTn>
                              </p:par>
                              <p:par>
                                <p:cTn id="184" presetID="1" presetClass="exit" presetSubtype="0" fill="hold" grpId="2" nodeType="withEffect">
                                  <p:stCondLst>
                                    <p:cond delay="0"/>
                                  </p:stCondLst>
                                  <p:childTnLst>
                                    <p:set>
                                      <p:cBhvr>
                                        <p:cTn id="185" dur="1" fill="hold">
                                          <p:stCondLst>
                                            <p:cond delay="0"/>
                                          </p:stCondLst>
                                        </p:cTn>
                                        <p:tgtEl>
                                          <p:spTgt spid="101"/>
                                        </p:tgtEl>
                                        <p:attrNameLst>
                                          <p:attrName>style.visibility</p:attrName>
                                        </p:attrNameLst>
                                      </p:cBhvr>
                                      <p:to>
                                        <p:strVal val="hidden"/>
                                      </p:to>
                                    </p:set>
                                  </p:childTnLst>
                                </p:cTn>
                              </p:par>
                              <p:par>
                                <p:cTn id="186" presetID="1" presetClass="exit" presetSubtype="0" fill="hold" grpId="2" nodeType="withEffect">
                                  <p:stCondLst>
                                    <p:cond delay="0"/>
                                  </p:stCondLst>
                                  <p:childTnLst>
                                    <p:set>
                                      <p:cBhvr>
                                        <p:cTn id="187" dur="1" fill="hold">
                                          <p:stCondLst>
                                            <p:cond delay="0"/>
                                          </p:stCondLst>
                                        </p:cTn>
                                        <p:tgtEl>
                                          <p:spTgt spid="102"/>
                                        </p:tgtEl>
                                        <p:attrNameLst>
                                          <p:attrName>style.visibility</p:attrName>
                                        </p:attrNameLst>
                                      </p:cBhvr>
                                      <p:to>
                                        <p:strVal val="hidden"/>
                                      </p:to>
                                    </p:set>
                                  </p:childTnLst>
                                </p:cTn>
                              </p:par>
                              <p:par>
                                <p:cTn id="188" presetID="1" presetClass="exit" presetSubtype="0" fill="hold" grpId="2" nodeType="withEffect">
                                  <p:stCondLst>
                                    <p:cond delay="0"/>
                                  </p:stCondLst>
                                  <p:childTnLst>
                                    <p:set>
                                      <p:cBhvr>
                                        <p:cTn id="189" dur="1" fill="hold">
                                          <p:stCondLst>
                                            <p:cond delay="0"/>
                                          </p:stCondLst>
                                        </p:cTn>
                                        <p:tgtEl>
                                          <p:spTgt spid="103"/>
                                        </p:tgtEl>
                                        <p:attrNameLst>
                                          <p:attrName>style.visibility</p:attrName>
                                        </p:attrNameLst>
                                      </p:cBhvr>
                                      <p:to>
                                        <p:strVal val="hidden"/>
                                      </p:to>
                                    </p:set>
                                  </p:childTnLst>
                                </p:cTn>
                              </p:par>
                              <p:par>
                                <p:cTn id="190" presetID="1" presetClass="exit" presetSubtype="0" fill="hold" grpId="2" nodeType="withEffect">
                                  <p:stCondLst>
                                    <p:cond delay="0"/>
                                  </p:stCondLst>
                                  <p:childTnLst>
                                    <p:set>
                                      <p:cBhvr>
                                        <p:cTn id="191" dur="1" fill="hold">
                                          <p:stCondLst>
                                            <p:cond delay="0"/>
                                          </p:stCondLst>
                                        </p:cTn>
                                        <p:tgtEl>
                                          <p:spTgt spid="104"/>
                                        </p:tgtEl>
                                        <p:attrNameLst>
                                          <p:attrName>style.visibility</p:attrName>
                                        </p:attrNameLst>
                                      </p:cBhvr>
                                      <p:to>
                                        <p:strVal val="hidden"/>
                                      </p:to>
                                    </p:set>
                                  </p:childTnLst>
                                </p:cTn>
                              </p:par>
                              <p:par>
                                <p:cTn id="192" presetID="1" presetClass="exit" presetSubtype="0" fill="hold" grpId="2" nodeType="withEffect">
                                  <p:stCondLst>
                                    <p:cond delay="0"/>
                                  </p:stCondLst>
                                  <p:childTnLst>
                                    <p:set>
                                      <p:cBhvr>
                                        <p:cTn id="193" dur="1" fill="hold">
                                          <p:stCondLst>
                                            <p:cond delay="0"/>
                                          </p:stCondLst>
                                        </p:cTn>
                                        <p:tgtEl>
                                          <p:spTgt spid="105"/>
                                        </p:tgtEl>
                                        <p:attrNameLst>
                                          <p:attrName>style.visibility</p:attrName>
                                        </p:attrNameLst>
                                      </p:cBhvr>
                                      <p:to>
                                        <p:strVal val="hidden"/>
                                      </p:to>
                                    </p:set>
                                  </p:childTnLst>
                                </p:cTn>
                              </p:par>
                              <p:par>
                                <p:cTn id="194" presetID="1" presetClass="exit" presetSubtype="0" fill="hold" grpId="2" nodeType="withEffect">
                                  <p:stCondLst>
                                    <p:cond delay="0"/>
                                  </p:stCondLst>
                                  <p:childTnLst>
                                    <p:set>
                                      <p:cBhvr>
                                        <p:cTn id="195" dur="1" fill="hold">
                                          <p:stCondLst>
                                            <p:cond delay="0"/>
                                          </p:stCondLst>
                                        </p:cTn>
                                        <p:tgtEl>
                                          <p:spTgt spid="106"/>
                                        </p:tgtEl>
                                        <p:attrNameLst>
                                          <p:attrName>style.visibility</p:attrName>
                                        </p:attrNameLst>
                                      </p:cBhvr>
                                      <p:to>
                                        <p:strVal val="hidden"/>
                                      </p:to>
                                    </p:set>
                                  </p:childTnLst>
                                </p:cTn>
                              </p:par>
                              <p:par>
                                <p:cTn id="196" presetID="1" presetClass="exit" presetSubtype="0" fill="hold" grpId="2" nodeType="withEffect">
                                  <p:stCondLst>
                                    <p:cond delay="0"/>
                                  </p:stCondLst>
                                  <p:childTnLst>
                                    <p:set>
                                      <p:cBhvr>
                                        <p:cTn id="197" dur="1" fill="hold">
                                          <p:stCondLst>
                                            <p:cond delay="0"/>
                                          </p:stCondLst>
                                        </p:cTn>
                                        <p:tgtEl>
                                          <p:spTgt spid="107"/>
                                        </p:tgtEl>
                                        <p:attrNameLst>
                                          <p:attrName>style.visibility</p:attrName>
                                        </p:attrNameLst>
                                      </p:cBhvr>
                                      <p:to>
                                        <p:strVal val="hidden"/>
                                      </p:to>
                                    </p:set>
                                  </p:childTnLst>
                                </p:cTn>
                              </p:par>
                              <p:par>
                                <p:cTn id="198" presetID="1" presetClass="exit" presetSubtype="0" fill="hold" grpId="2" nodeType="withEffect">
                                  <p:stCondLst>
                                    <p:cond delay="0"/>
                                  </p:stCondLst>
                                  <p:childTnLst>
                                    <p:set>
                                      <p:cBhvr>
                                        <p:cTn id="199" dur="1" fill="hold">
                                          <p:stCondLst>
                                            <p:cond delay="0"/>
                                          </p:stCondLst>
                                        </p:cTn>
                                        <p:tgtEl>
                                          <p:spTgt spid="108"/>
                                        </p:tgtEl>
                                        <p:attrNameLst>
                                          <p:attrName>style.visibility</p:attrName>
                                        </p:attrNameLst>
                                      </p:cBhvr>
                                      <p:to>
                                        <p:strVal val="hidden"/>
                                      </p:to>
                                    </p:set>
                                  </p:childTnLst>
                                </p:cTn>
                              </p:par>
                              <p:par>
                                <p:cTn id="200" presetID="1" presetClass="entr" presetSubtype="0" fill="hold" grpId="3" nodeType="withEffect">
                                  <p:stCondLst>
                                    <p:cond delay="0"/>
                                  </p:stCondLst>
                                  <p:childTnLst>
                                    <p:set>
                                      <p:cBhvr>
                                        <p:cTn id="201" dur="1" fill="hold">
                                          <p:stCondLst>
                                            <p:cond delay="0"/>
                                          </p:stCondLst>
                                        </p:cTn>
                                        <p:tgtEl>
                                          <p:spTgt spid="87"/>
                                        </p:tgtEl>
                                        <p:attrNameLst>
                                          <p:attrName>style.visibility</p:attrName>
                                        </p:attrNameLst>
                                      </p:cBhvr>
                                      <p:to>
                                        <p:strVal val="visible"/>
                                      </p:to>
                                    </p:set>
                                  </p:childTnLst>
                                </p:cTn>
                              </p:par>
                              <p:par>
                                <p:cTn id="202" presetID="1" presetClass="entr" presetSubtype="0" fill="hold" grpId="3" nodeType="withEffect">
                                  <p:stCondLst>
                                    <p:cond delay="0"/>
                                  </p:stCondLst>
                                  <p:childTnLst>
                                    <p:set>
                                      <p:cBhvr>
                                        <p:cTn id="203" dur="1" fill="hold">
                                          <p:stCondLst>
                                            <p:cond delay="0"/>
                                          </p:stCondLst>
                                        </p:cTn>
                                        <p:tgtEl>
                                          <p:spTgt spid="88"/>
                                        </p:tgtEl>
                                        <p:attrNameLst>
                                          <p:attrName>style.visibility</p:attrName>
                                        </p:attrNameLst>
                                      </p:cBhvr>
                                      <p:to>
                                        <p:strVal val="visible"/>
                                      </p:to>
                                    </p:set>
                                  </p:childTnLst>
                                </p:cTn>
                              </p:par>
                              <p:par>
                                <p:cTn id="204" presetID="1" presetClass="entr" presetSubtype="0" fill="hold" grpId="3" nodeType="withEffect">
                                  <p:stCondLst>
                                    <p:cond delay="0"/>
                                  </p:stCondLst>
                                  <p:childTnLst>
                                    <p:set>
                                      <p:cBhvr>
                                        <p:cTn id="205" dur="1" fill="hold">
                                          <p:stCondLst>
                                            <p:cond delay="0"/>
                                          </p:stCondLst>
                                        </p:cTn>
                                        <p:tgtEl>
                                          <p:spTgt spid="89"/>
                                        </p:tgtEl>
                                        <p:attrNameLst>
                                          <p:attrName>style.visibility</p:attrName>
                                        </p:attrNameLst>
                                      </p:cBhvr>
                                      <p:to>
                                        <p:strVal val="visible"/>
                                      </p:to>
                                    </p:set>
                                  </p:childTnLst>
                                </p:cTn>
                              </p:par>
                              <p:par>
                                <p:cTn id="206" presetID="1" presetClass="entr" presetSubtype="0" fill="hold" grpId="3" nodeType="withEffect">
                                  <p:stCondLst>
                                    <p:cond delay="0"/>
                                  </p:stCondLst>
                                  <p:childTnLst>
                                    <p:set>
                                      <p:cBhvr>
                                        <p:cTn id="207" dur="1" fill="hold">
                                          <p:stCondLst>
                                            <p:cond delay="0"/>
                                          </p:stCondLst>
                                        </p:cTn>
                                        <p:tgtEl>
                                          <p:spTgt spid="90"/>
                                        </p:tgtEl>
                                        <p:attrNameLst>
                                          <p:attrName>style.visibility</p:attrName>
                                        </p:attrNameLst>
                                      </p:cBhvr>
                                      <p:to>
                                        <p:strVal val="visible"/>
                                      </p:to>
                                    </p:set>
                                  </p:childTnLst>
                                </p:cTn>
                              </p:par>
                              <p:par>
                                <p:cTn id="208" presetID="1" presetClass="entr" presetSubtype="0" fill="hold" grpId="3" nodeType="withEffect">
                                  <p:stCondLst>
                                    <p:cond delay="0"/>
                                  </p:stCondLst>
                                  <p:childTnLst>
                                    <p:set>
                                      <p:cBhvr>
                                        <p:cTn id="209" dur="1" fill="hold">
                                          <p:stCondLst>
                                            <p:cond delay="0"/>
                                          </p:stCondLst>
                                        </p:cTn>
                                        <p:tgtEl>
                                          <p:spTgt spid="91"/>
                                        </p:tgtEl>
                                        <p:attrNameLst>
                                          <p:attrName>style.visibility</p:attrName>
                                        </p:attrNameLst>
                                      </p:cBhvr>
                                      <p:to>
                                        <p:strVal val="visible"/>
                                      </p:to>
                                    </p:set>
                                  </p:childTnLst>
                                </p:cTn>
                              </p:par>
                              <p:par>
                                <p:cTn id="210" presetID="1" presetClass="entr" presetSubtype="0" fill="hold" grpId="3" nodeType="withEffect">
                                  <p:stCondLst>
                                    <p:cond delay="0"/>
                                  </p:stCondLst>
                                  <p:childTnLst>
                                    <p:set>
                                      <p:cBhvr>
                                        <p:cTn id="211" dur="1" fill="hold">
                                          <p:stCondLst>
                                            <p:cond delay="0"/>
                                          </p:stCondLst>
                                        </p:cTn>
                                        <p:tgtEl>
                                          <p:spTgt spid="92"/>
                                        </p:tgtEl>
                                        <p:attrNameLst>
                                          <p:attrName>style.visibility</p:attrName>
                                        </p:attrNameLst>
                                      </p:cBhvr>
                                      <p:to>
                                        <p:strVal val="visible"/>
                                      </p:to>
                                    </p:set>
                                  </p:childTnLst>
                                </p:cTn>
                              </p:par>
                              <p:par>
                                <p:cTn id="212" presetID="1" presetClass="entr" presetSubtype="0" fill="hold" grpId="3" nodeType="withEffect">
                                  <p:stCondLst>
                                    <p:cond delay="0"/>
                                  </p:stCondLst>
                                  <p:childTnLst>
                                    <p:set>
                                      <p:cBhvr>
                                        <p:cTn id="213" dur="1" fill="hold">
                                          <p:stCondLst>
                                            <p:cond delay="0"/>
                                          </p:stCondLst>
                                        </p:cTn>
                                        <p:tgtEl>
                                          <p:spTgt spid="93"/>
                                        </p:tgtEl>
                                        <p:attrNameLst>
                                          <p:attrName>style.visibility</p:attrName>
                                        </p:attrNameLst>
                                      </p:cBhvr>
                                      <p:to>
                                        <p:strVal val="visible"/>
                                      </p:to>
                                    </p:set>
                                  </p:childTnLst>
                                </p:cTn>
                              </p:par>
                              <p:par>
                                <p:cTn id="214" presetID="1" presetClass="entr" presetSubtype="0" fill="hold" grpId="3" nodeType="withEffect">
                                  <p:stCondLst>
                                    <p:cond delay="0"/>
                                  </p:stCondLst>
                                  <p:childTnLst>
                                    <p:set>
                                      <p:cBhvr>
                                        <p:cTn id="215" dur="1" fill="hold">
                                          <p:stCondLst>
                                            <p:cond delay="0"/>
                                          </p:stCondLst>
                                        </p:cTn>
                                        <p:tgtEl>
                                          <p:spTgt spid="94"/>
                                        </p:tgtEl>
                                        <p:attrNameLst>
                                          <p:attrName>style.visibility</p:attrName>
                                        </p:attrNameLst>
                                      </p:cBhvr>
                                      <p:to>
                                        <p:strVal val="visible"/>
                                      </p:to>
                                    </p:set>
                                  </p:childTnLst>
                                </p:cTn>
                              </p:par>
                              <p:par>
                                <p:cTn id="216" presetID="1" presetClass="entr" presetSubtype="0" fill="hold" grpId="3" nodeType="withEffect">
                                  <p:stCondLst>
                                    <p:cond delay="0"/>
                                  </p:stCondLst>
                                  <p:childTnLst>
                                    <p:set>
                                      <p:cBhvr>
                                        <p:cTn id="217" dur="1" fill="hold">
                                          <p:stCondLst>
                                            <p:cond delay="0"/>
                                          </p:stCondLst>
                                        </p:cTn>
                                        <p:tgtEl>
                                          <p:spTgt spid="95"/>
                                        </p:tgtEl>
                                        <p:attrNameLst>
                                          <p:attrName>style.visibility</p:attrName>
                                        </p:attrNameLst>
                                      </p:cBhvr>
                                      <p:to>
                                        <p:strVal val="visible"/>
                                      </p:to>
                                    </p:set>
                                  </p:childTnLst>
                                </p:cTn>
                              </p:par>
                              <p:par>
                                <p:cTn id="218" presetID="1" presetClass="entr" presetSubtype="0" fill="hold" grpId="3" nodeType="withEffect">
                                  <p:stCondLst>
                                    <p:cond delay="0"/>
                                  </p:stCondLst>
                                  <p:childTnLst>
                                    <p:set>
                                      <p:cBhvr>
                                        <p:cTn id="219" dur="1" fill="hold">
                                          <p:stCondLst>
                                            <p:cond delay="0"/>
                                          </p:stCondLst>
                                        </p:cTn>
                                        <p:tgtEl>
                                          <p:spTgt spid="96"/>
                                        </p:tgtEl>
                                        <p:attrNameLst>
                                          <p:attrName>style.visibility</p:attrName>
                                        </p:attrNameLst>
                                      </p:cBhvr>
                                      <p:to>
                                        <p:strVal val="visible"/>
                                      </p:to>
                                    </p:set>
                                  </p:childTnLst>
                                </p:cTn>
                              </p:par>
                              <p:par>
                                <p:cTn id="220" presetID="1" presetClass="entr" presetSubtype="0" fill="hold" grpId="3" nodeType="withEffect">
                                  <p:stCondLst>
                                    <p:cond delay="0"/>
                                  </p:stCondLst>
                                  <p:childTnLst>
                                    <p:set>
                                      <p:cBhvr>
                                        <p:cTn id="221" dur="1" fill="hold">
                                          <p:stCondLst>
                                            <p:cond delay="0"/>
                                          </p:stCondLst>
                                        </p:cTn>
                                        <p:tgtEl>
                                          <p:spTgt spid="99"/>
                                        </p:tgtEl>
                                        <p:attrNameLst>
                                          <p:attrName>style.visibility</p:attrName>
                                        </p:attrNameLst>
                                      </p:cBhvr>
                                      <p:to>
                                        <p:strVal val="visible"/>
                                      </p:to>
                                    </p:set>
                                  </p:childTnLst>
                                </p:cTn>
                              </p:par>
                              <p:par>
                                <p:cTn id="222" presetID="1" presetClass="entr" presetSubtype="0" fill="hold" grpId="3" nodeType="withEffect">
                                  <p:stCondLst>
                                    <p:cond delay="0"/>
                                  </p:stCondLst>
                                  <p:childTnLst>
                                    <p:set>
                                      <p:cBhvr>
                                        <p:cTn id="223" dur="1" fill="hold">
                                          <p:stCondLst>
                                            <p:cond delay="0"/>
                                          </p:stCondLst>
                                        </p:cTn>
                                        <p:tgtEl>
                                          <p:spTgt spid="100"/>
                                        </p:tgtEl>
                                        <p:attrNameLst>
                                          <p:attrName>style.visibility</p:attrName>
                                        </p:attrNameLst>
                                      </p:cBhvr>
                                      <p:to>
                                        <p:strVal val="visible"/>
                                      </p:to>
                                    </p:set>
                                  </p:childTnLst>
                                </p:cTn>
                              </p:par>
                              <p:par>
                                <p:cTn id="224" presetID="1" presetClass="entr" presetSubtype="0" fill="hold" grpId="3" nodeType="withEffect">
                                  <p:stCondLst>
                                    <p:cond delay="0"/>
                                  </p:stCondLst>
                                  <p:childTnLst>
                                    <p:set>
                                      <p:cBhvr>
                                        <p:cTn id="225" dur="1" fill="hold">
                                          <p:stCondLst>
                                            <p:cond delay="0"/>
                                          </p:stCondLst>
                                        </p:cTn>
                                        <p:tgtEl>
                                          <p:spTgt spid="101"/>
                                        </p:tgtEl>
                                        <p:attrNameLst>
                                          <p:attrName>style.visibility</p:attrName>
                                        </p:attrNameLst>
                                      </p:cBhvr>
                                      <p:to>
                                        <p:strVal val="visible"/>
                                      </p:to>
                                    </p:set>
                                  </p:childTnLst>
                                </p:cTn>
                              </p:par>
                              <p:par>
                                <p:cTn id="226" presetID="1" presetClass="entr" presetSubtype="0" fill="hold" grpId="3" nodeType="withEffect">
                                  <p:stCondLst>
                                    <p:cond delay="0"/>
                                  </p:stCondLst>
                                  <p:childTnLst>
                                    <p:set>
                                      <p:cBhvr>
                                        <p:cTn id="227" dur="1" fill="hold">
                                          <p:stCondLst>
                                            <p:cond delay="0"/>
                                          </p:stCondLst>
                                        </p:cTn>
                                        <p:tgtEl>
                                          <p:spTgt spid="102"/>
                                        </p:tgtEl>
                                        <p:attrNameLst>
                                          <p:attrName>style.visibility</p:attrName>
                                        </p:attrNameLst>
                                      </p:cBhvr>
                                      <p:to>
                                        <p:strVal val="visible"/>
                                      </p:to>
                                    </p:set>
                                  </p:childTnLst>
                                </p:cTn>
                              </p:par>
                              <p:par>
                                <p:cTn id="228" presetID="1" presetClass="entr" presetSubtype="0" fill="hold" grpId="3" nodeType="withEffect">
                                  <p:stCondLst>
                                    <p:cond delay="0"/>
                                  </p:stCondLst>
                                  <p:childTnLst>
                                    <p:set>
                                      <p:cBhvr>
                                        <p:cTn id="229" dur="1" fill="hold">
                                          <p:stCondLst>
                                            <p:cond delay="0"/>
                                          </p:stCondLst>
                                        </p:cTn>
                                        <p:tgtEl>
                                          <p:spTgt spid="103"/>
                                        </p:tgtEl>
                                        <p:attrNameLst>
                                          <p:attrName>style.visibility</p:attrName>
                                        </p:attrNameLst>
                                      </p:cBhvr>
                                      <p:to>
                                        <p:strVal val="visible"/>
                                      </p:to>
                                    </p:set>
                                  </p:childTnLst>
                                </p:cTn>
                              </p:par>
                              <p:par>
                                <p:cTn id="230" presetID="1" presetClass="entr" presetSubtype="0" fill="hold" grpId="3" nodeType="withEffect">
                                  <p:stCondLst>
                                    <p:cond delay="0"/>
                                  </p:stCondLst>
                                  <p:childTnLst>
                                    <p:set>
                                      <p:cBhvr>
                                        <p:cTn id="231" dur="1" fill="hold">
                                          <p:stCondLst>
                                            <p:cond delay="0"/>
                                          </p:stCondLst>
                                        </p:cTn>
                                        <p:tgtEl>
                                          <p:spTgt spid="104"/>
                                        </p:tgtEl>
                                        <p:attrNameLst>
                                          <p:attrName>style.visibility</p:attrName>
                                        </p:attrNameLst>
                                      </p:cBhvr>
                                      <p:to>
                                        <p:strVal val="visible"/>
                                      </p:to>
                                    </p:set>
                                  </p:childTnLst>
                                </p:cTn>
                              </p:par>
                              <p:par>
                                <p:cTn id="232" presetID="1" presetClass="entr" presetSubtype="0" fill="hold" grpId="3" nodeType="withEffect">
                                  <p:stCondLst>
                                    <p:cond delay="0"/>
                                  </p:stCondLst>
                                  <p:childTnLst>
                                    <p:set>
                                      <p:cBhvr>
                                        <p:cTn id="233" dur="1" fill="hold">
                                          <p:stCondLst>
                                            <p:cond delay="0"/>
                                          </p:stCondLst>
                                        </p:cTn>
                                        <p:tgtEl>
                                          <p:spTgt spid="105"/>
                                        </p:tgtEl>
                                        <p:attrNameLst>
                                          <p:attrName>style.visibility</p:attrName>
                                        </p:attrNameLst>
                                      </p:cBhvr>
                                      <p:to>
                                        <p:strVal val="visible"/>
                                      </p:to>
                                    </p:set>
                                  </p:childTnLst>
                                </p:cTn>
                              </p:par>
                              <p:par>
                                <p:cTn id="234" presetID="1" presetClass="entr" presetSubtype="0" fill="hold" grpId="3" nodeType="withEffect">
                                  <p:stCondLst>
                                    <p:cond delay="0"/>
                                  </p:stCondLst>
                                  <p:childTnLst>
                                    <p:set>
                                      <p:cBhvr>
                                        <p:cTn id="235" dur="1" fill="hold">
                                          <p:stCondLst>
                                            <p:cond delay="0"/>
                                          </p:stCondLst>
                                        </p:cTn>
                                        <p:tgtEl>
                                          <p:spTgt spid="106"/>
                                        </p:tgtEl>
                                        <p:attrNameLst>
                                          <p:attrName>style.visibility</p:attrName>
                                        </p:attrNameLst>
                                      </p:cBhvr>
                                      <p:to>
                                        <p:strVal val="visible"/>
                                      </p:to>
                                    </p:set>
                                  </p:childTnLst>
                                </p:cTn>
                              </p:par>
                              <p:par>
                                <p:cTn id="236" presetID="1" presetClass="entr" presetSubtype="0" fill="hold" grpId="3" nodeType="withEffect">
                                  <p:stCondLst>
                                    <p:cond delay="0"/>
                                  </p:stCondLst>
                                  <p:childTnLst>
                                    <p:set>
                                      <p:cBhvr>
                                        <p:cTn id="237" dur="1" fill="hold">
                                          <p:stCondLst>
                                            <p:cond delay="0"/>
                                          </p:stCondLst>
                                        </p:cTn>
                                        <p:tgtEl>
                                          <p:spTgt spid="107"/>
                                        </p:tgtEl>
                                        <p:attrNameLst>
                                          <p:attrName>style.visibility</p:attrName>
                                        </p:attrNameLst>
                                      </p:cBhvr>
                                      <p:to>
                                        <p:strVal val="visible"/>
                                      </p:to>
                                    </p:set>
                                  </p:childTnLst>
                                </p:cTn>
                              </p:par>
                              <p:par>
                                <p:cTn id="238" presetID="1" presetClass="entr" presetSubtype="0" fill="hold" grpId="3" nodeType="withEffect">
                                  <p:stCondLst>
                                    <p:cond delay="0"/>
                                  </p:stCondLst>
                                  <p:childTnLst>
                                    <p:set>
                                      <p:cBhvr>
                                        <p:cTn id="239" dur="1" fill="hold">
                                          <p:stCondLst>
                                            <p:cond delay="0"/>
                                          </p:stCondLst>
                                        </p:cTn>
                                        <p:tgtEl>
                                          <p:spTgt spid="108"/>
                                        </p:tgtEl>
                                        <p:attrNameLst>
                                          <p:attrName>style.visibility</p:attrName>
                                        </p:attrNameLst>
                                      </p:cBhvr>
                                      <p:to>
                                        <p:strVal val="visible"/>
                                      </p:to>
                                    </p:set>
                                  </p:childTnLst>
                                </p:cTn>
                              </p:par>
                              <p:par>
                                <p:cTn id="240" presetID="10" presetClass="entr" presetSubtype="0" fill="hold" grpId="2" nodeType="withEffect">
                                  <p:stCondLst>
                                    <p:cond delay="0"/>
                                  </p:stCondLst>
                                  <p:childTnLst>
                                    <p:set>
                                      <p:cBhvr>
                                        <p:cTn id="241" dur="1" fill="hold">
                                          <p:stCondLst>
                                            <p:cond delay="0"/>
                                          </p:stCondLst>
                                        </p:cTn>
                                        <p:tgtEl>
                                          <p:spTgt spid="97"/>
                                        </p:tgtEl>
                                        <p:attrNameLst>
                                          <p:attrName>style.visibility</p:attrName>
                                        </p:attrNameLst>
                                      </p:cBhvr>
                                      <p:to>
                                        <p:strVal val="visible"/>
                                      </p:to>
                                    </p:set>
                                    <p:animEffect transition="in" filter="fade">
                                      <p:cBhvr>
                                        <p:cTn id="242" dur="500"/>
                                        <p:tgtEl>
                                          <p:spTgt spid="97"/>
                                        </p:tgtEl>
                                      </p:cBhvr>
                                    </p:animEffect>
                                  </p:childTnLst>
                                </p:cTn>
                              </p:par>
                              <p:par>
                                <p:cTn id="243" presetID="10" presetClass="exit" presetSubtype="0" fill="hold" grpId="1" nodeType="withEffect">
                                  <p:stCondLst>
                                    <p:cond delay="0"/>
                                  </p:stCondLst>
                                  <p:childTnLst>
                                    <p:animEffect transition="out" filter="fade">
                                      <p:cBhvr>
                                        <p:cTn id="244" dur="500"/>
                                        <p:tgtEl>
                                          <p:spTgt spid="98"/>
                                        </p:tgtEl>
                                      </p:cBhvr>
                                    </p:animEffect>
                                    <p:set>
                                      <p:cBhvr>
                                        <p:cTn id="245" dur="1" fill="hold">
                                          <p:stCondLst>
                                            <p:cond delay="499"/>
                                          </p:stCondLst>
                                        </p:cTn>
                                        <p:tgtEl>
                                          <p:spTgt spid="98"/>
                                        </p:tgtEl>
                                        <p:attrNameLst>
                                          <p:attrName>style.visibility</p:attrName>
                                        </p:attrNameLst>
                                      </p:cBhvr>
                                      <p:to>
                                        <p:strVal val="hidden"/>
                                      </p:to>
                                    </p:set>
                                  </p:childTnLst>
                                </p:cTn>
                              </p:par>
                              <p:par>
                                <p:cTn id="246" presetID="1" presetClass="entr" presetSubtype="0" fill="hold" grpId="2" nodeType="withEffect">
                                  <p:stCondLst>
                                    <p:cond delay="0"/>
                                  </p:stCondLst>
                                  <p:childTnLst>
                                    <p:set>
                                      <p:cBhvr>
                                        <p:cTn id="247" dur="1" fill="hold">
                                          <p:stCondLst>
                                            <p:cond delay="0"/>
                                          </p:stCondLst>
                                        </p:cTn>
                                        <p:tgtEl>
                                          <p:spTgt spid="109"/>
                                        </p:tgtEl>
                                        <p:attrNameLst>
                                          <p:attrName>style.visibility</p:attrName>
                                        </p:attrNameLst>
                                      </p:cBhvr>
                                      <p:to>
                                        <p:strVal val="visible"/>
                                      </p:to>
                                    </p:set>
                                  </p:childTnLst>
                                </p:cTn>
                              </p:par>
                            </p:childTnLst>
                          </p:cTn>
                        </p:par>
                      </p:childTnLst>
                    </p:cTn>
                  </p:par>
                </p:childTnLst>
              </p:cTn>
              <p:nextCondLst>
                <p:cond evt="onClick" delay="0">
                  <p:tgtEl>
                    <p:spTgt spid="110"/>
                  </p:tgtEl>
                </p:cond>
              </p:nextCondLst>
            </p:seq>
          </p:childTnLst>
        </p:cTn>
      </p:par>
    </p:tnLst>
    <p:bldLst>
      <p:bldP spid="5" grpId="0" animBg="1"/>
      <p:bldP spid="9" grpId="0"/>
      <p:bldP spid="86" grpId="0" animBg="1"/>
      <p:bldP spid="86" grpId="1" animBg="1"/>
      <p:bldP spid="87" grpId="0" animBg="1"/>
      <p:bldP spid="87" grpId="1" animBg="1"/>
      <p:bldP spid="87" grpId="2" animBg="1"/>
      <p:bldP spid="87" grpId="3" animBg="1"/>
      <p:bldP spid="88" grpId="0" animBg="1"/>
      <p:bldP spid="88" grpId="1" animBg="1"/>
      <p:bldP spid="88" grpId="2" animBg="1"/>
      <p:bldP spid="88" grpId="3" animBg="1"/>
      <p:bldP spid="89" grpId="0" animBg="1"/>
      <p:bldP spid="89" grpId="1" animBg="1"/>
      <p:bldP spid="89" grpId="2" animBg="1"/>
      <p:bldP spid="89" grpId="3" animBg="1"/>
      <p:bldP spid="90" grpId="0" animBg="1"/>
      <p:bldP spid="90" grpId="1" animBg="1"/>
      <p:bldP spid="90" grpId="2" animBg="1"/>
      <p:bldP spid="90" grpId="3" animBg="1"/>
      <p:bldP spid="91" grpId="0" animBg="1"/>
      <p:bldP spid="91" grpId="1" animBg="1"/>
      <p:bldP spid="91" grpId="2" animBg="1"/>
      <p:bldP spid="91" grpId="3" animBg="1"/>
      <p:bldP spid="92" grpId="0" animBg="1"/>
      <p:bldP spid="92" grpId="1" animBg="1"/>
      <p:bldP spid="92" grpId="2" animBg="1"/>
      <p:bldP spid="92" grpId="3" animBg="1"/>
      <p:bldP spid="93" grpId="0" animBg="1"/>
      <p:bldP spid="93" grpId="1" animBg="1"/>
      <p:bldP spid="93" grpId="2" animBg="1"/>
      <p:bldP spid="93" grpId="3" animBg="1"/>
      <p:bldP spid="94" grpId="0" animBg="1"/>
      <p:bldP spid="94" grpId="1" animBg="1"/>
      <p:bldP spid="94" grpId="2" animBg="1"/>
      <p:bldP spid="94" grpId="3" animBg="1"/>
      <p:bldP spid="95" grpId="0" animBg="1"/>
      <p:bldP spid="95" grpId="1" animBg="1"/>
      <p:bldP spid="95" grpId="2" animBg="1"/>
      <p:bldP spid="95" grpId="3" animBg="1"/>
      <p:bldP spid="96" grpId="0" animBg="1"/>
      <p:bldP spid="96" grpId="1" animBg="1"/>
      <p:bldP spid="96" grpId="2" animBg="1"/>
      <p:bldP spid="96" grpId="3" animBg="1"/>
      <p:bldP spid="99" grpId="0" animBg="1"/>
      <p:bldP spid="99" grpId="1" animBg="1"/>
      <p:bldP spid="99" grpId="2" animBg="1"/>
      <p:bldP spid="99" grpId="3" animBg="1"/>
      <p:bldP spid="100" grpId="0" animBg="1"/>
      <p:bldP spid="100" grpId="1" animBg="1"/>
      <p:bldP spid="100" grpId="2" animBg="1"/>
      <p:bldP spid="100" grpId="3" animBg="1"/>
      <p:bldP spid="101" grpId="0" animBg="1"/>
      <p:bldP spid="101" grpId="1" animBg="1"/>
      <p:bldP spid="101" grpId="2" animBg="1"/>
      <p:bldP spid="101" grpId="3" animBg="1"/>
      <p:bldP spid="102" grpId="0" animBg="1"/>
      <p:bldP spid="102" grpId="1" animBg="1"/>
      <p:bldP spid="102" grpId="2" animBg="1"/>
      <p:bldP spid="102" grpId="3" animBg="1"/>
      <p:bldP spid="103" grpId="0" animBg="1"/>
      <p:bldP spid="103" grpId="1" animBg="1"/>
      <p:bldP spid="103" grpId="2" animBg="1"/>
      <p:bldP spid="103" grpId="3" animBg="1"/>
      <p:bldP spid="104" grpId="0" animBg="1"/>
      <p:bldP spid="104" grpId="1" animBg="1"/>
      <p:bldP spid="104" grpId="2" animBg="1"/>
      <p:bldP spid="104" grpId="3" animBg="1"/>
      <p:bldP spid="105" grpId="0" animBg="1"/>
      <p:bldP spid="105" grpId="1" animBg="1"/>
      <p:bldP spid="105" grpId="2" animBg="1"/>
      <p:bldP spid="105" grpId="3" animBg="1"/>
      <p:bldP spid="106" grpId="0" animBg="1"/>
      <p:bldP spid="106" grpId="1" animBg="1"/>
      <p:bldP spid="106" grpId="2" animBg="1"/>
      <p:bldP spid="106" grpId="3" animBg="1"/>
      <p:bldP spid="107" grpId="0" animBg="1"/>
      <p:bldP spid="107" grpId="1" animBg="1"/>
      <p:bldP spid="107" grpId="2" animBg="1"/>
      <p:bldP spid="107" grpId="3" animBg="1"/>
      <p:bldP spid="108" grpId="0" animBg="1"/>
      <p:bldP spid="108" grpId="1" animBg="1"/>
      <p:bldP spid="108" grpId="2" animBg="1"/>
      <p:bldP spid="108" grpId="3" animBg="1"/>
      <p:bldP spid="97" grpId="0" animBg="1"/>
      <p:bldP spid="97" grpId="1" animBg="1"/>
      <p:bldP spid="97" grpId="2" animBg="1"/>
      <p:bldP spid="97" grpId="3" animBg="1"/>
      <p:bldP spid="98" grpId="0" animBg="1"/>
      <p:bldP spid="98" grpId="1" animBg="1"/>
      <p:bldP spid="98" grpId="2" animBg="1"/>
      <p:bldP spid="98" grpId="3" animBg="1"/>
      <p:bldP spid="109" grpId="0" animBg="1"/>
      <p:bldP spid="109" grpId="1" animBg="1"/>
      <p:bldP spid="109" grpId="2" animBg="1"/>
      <p:bldP spid="110" grpId="0" animBg="1"/>
      <p:bldP spid="110" grpId="1" animBg="1"/>
      <p:bldP spid="110" grpId="2"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AC9058F-71EF-5F15-A94D-485EF0125ABF}"/>
            </a:ext>
          </a:extLst>
        </p:cNvPr>
        <p:cNvGrpSpPr/>
        <p:nvPr/>
      </p:nvGrpSpPr>
      <p:grpSpPr>
        <a:xfrm>
          <a:off x="0" y="0"/>
          <a:ext cx="0" cy="0"/>
          <a:chOff x="0" y="0"/>
          <a:chExt cx="0" cy="0"/>
        </a:xfrm>
      </p:grpSpPr>
      <p:sp>
        <p:nvSpPr>
          <p:cNvPr id="112" name="Chord 111">
            <a:extLst>
              <a:ext uri="{FF2B5EF4-FFF2-40B4-BE49-F238E27FC236}">
                <a16:creationId xmlns:a16="http://schemas.microsoft.com/office/drawing/2014/main" xmlns="" id="{6B929557-69E6-7359-4B34-FF80F62A835D}"/>
              </a:ext>
            </a:extLst>
          </p:cNvPr>
          <p:cNvSpPr/>
          <p:nvPr/>
        </p:nvSpPr>
        <p:spPr>
          <a:xfrm rot="6753305">
            <a:off x="2804404" y="3940339"/>
            <a:ext cx="3579779" cy="3579779"/>
          </a:xfrm>
          <a:prstGeom prst="chord">
            <a:avLst/>
          </a:prstGeom>
          <a:solidFill>
            <a:srgbClr val="F8BD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 name="Title 3">
            <a:extLst>
              <a:ext uri="{FF2B5EF4-FFF2-40B4-BE49-F238E27FC236}">
                <a16:creationId xmlns:a16="http://schemas.microsoft.com/office/drawing/2014/main" xmlns="" id="{EF86FE87-4B04-9863-7FE2-02CEC01A3FEC}"/>
              </a:ext>
            </a:extLst>
          </p:cNvPr>
          <p:cNvSpPr>
            <a:spLocks noGrp="1"/>
          </p:cNvSpPr>
          <p:nvPr>
            <p:ph type="title"/>
          </p:nvPr>
        </p:nvSpPr>
        <p:spPr/>
        <p:txBody>
          <a:bodyPr/>
          <a:lstStyle/>
          <a:p>
            <a:r>
              <a:rPr lang="en-GB" dirty="0"/>
              <a:t>Say Your Own</a:t>
            </a:r>
          </a:p>
        </p:txBody>
      </p:sp>
      <p:pic>
        <p:nvPicPr>
          <p:cNvPr id="42" name="Picture 41">
            <a:extLst>
              <a:ext uri="{FF2B5EF4-FFF2-40B4-BE49-F238E27FC236}">
                <a16:creationId xmlns:a16="http://schemas.microsoft.com/office/drawing/2014/main" xmlns="" id="{55D341A1-132E-C971-BF36-C32DEF6DA515}"/>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rot="20492407">
            <a:off x="4383859" y="1364994"/>
            <a:ext cx="376281" cy="707965"/>
          </a:xfrm>
          <a:prstGeom prst="rect">
            <a:avLst/>
          </a:prstGeom>
        </p:spPr>
      </p:pic>
      <p:sp>
        <p:nvSpPr>
          <p:cNvPr id="5" name="Text">
            <a:extLst>
              <a:ext uri="{FF2B5EF4-FFF2-40B4-BE49-F238E27FC236}">
                <a16:creationId xmlns:a16="http://schemas.microsoft.com/office/drawing/2014/main" xmlns="" id="{4C0759EE-F5D7-95AE-EBB6-10B75040F1F9}"/>
              </a:ext>
            </a:extLst>
          </p:cNvPr>
          <p:cNvSpPr/>
          <p:nvPr/>
        </p:nvSpPr>
        <p:spPr>
          <a:xfrm>
            <a:off x="3701042" y="3093806"/>
            <a:ext cx="1741916" cy="552423"/>
          </a:xfrm>
          <a:prstGeom prst="rect">
            <a:avLst/>
          </a:prstGeom>
          <a:solidFill>
            <a:srgbClr val="90C8E5">
              <a:alpha val="20000"/>
            </a:srgbClr>
          </a:solidFill>
          <a:ln w="25400">
            <a:solidFill>
              <a:srgbClr val="90C8E5"/>
            </a:solidFill>
          </a:ln>
        </p:spPr>
        <p:txBody>
          <a:bodyPr wrap="square" lIns="144000" tIns="144000" rIns="144000" bIns="144000">
            <a:spAutoFit/>
          </a:bodyPr>
          <a:lstStyle/>
          <a:p>
            <a:pPr algn="ctr"/>
            <a:r>
              <a:rPr lang="en-GB" sz="1700" b="1" dirty="0">
                <a:latin typeface="Roboto" panose="02000000000000000000" pitchFamily="2" charset="0"/>
                <a:ea typeface="Roboto" panose="02000000000000000000" pitchFamily="2" charset="0"/>
              </a:rPr>
              <a:t>nevertheless</a:t>
            </a:r>
          </a:p>
        </p:txBody>
      </p:sp>
      <p:sp>
        <p:nvSpPr>
          <p:cNvPr id="9" name="Text">
            <a:extLst>
              <a:ext uri="{FF2B5EF4-FFF2-40B4-BE49-F238E27FC236}">
                <a16:creationId xmlns:a16="http://schemas.microsoft.com/office/drawing/2014/main" xmlns="" id="{9A9E473E-8292-6262-3654-25F7E50E80F7}"/>
              </a:ext>
            </a:extLst>
          </p:cNvPr>
          <p:cNvSpPr/>
          <p:nvPr/>
        </p:nvSpPr>
        <p:spPr>
          <a:xfrm>
            <a:off x="733514" y="2317941"/>
            <a:ext cx="7632700" cy="523220"/>
          </a:xfrm>
          <a:prstGeom prst="rect">
            <a:avLst/>
          </a:prstGeom>
        </p:spPr>
        <p:txBody>
          <a:bodyPr wrap="square" lIns="0" tIns="0" rIns="0" bIns="0">
            <a:spAutoFit/>
          </a:bodyPr>
          <a:lstStyle/>
          <a:p>
            <a:pPr algn="ctr"/>
            <a:r>
              <a:rPr lang="en-GB" sz="1700" b="1" dirty="0">
                <a:solidFill>
                  <a:srgbClr val="007AC2"/>
                </a:solidFill>
                <a:latin typeface="Roboto" panose="02000000000000000000" pitchFamily="2" charset="0"/>
                <a:ea typeface="Roboto" panose="02000000000000000000" pitchFamily="2" charset="0"/>
              </a:rPr>
              <a:t>Create your own sentence using the connecting word below. </a:t>
            </a:r>
            <a:br>
              <a:rPr lang="en-GB" sz="1700" b="1" dirty="0">
                <a:solidFill>
                  <a:srgbClr val="007AC2"/>
                </a:solidFill>
                <a:latin typeface="Roboto" panose="02000000000000000000" pitchFamily="2" charset="0"/>
                <a:ea typeface="Roboto" panose="02000000000000000000" pitchFamily="2" charset="0"/>
              </a:rPr>
            </a:br>
            <a:r>
              <a:rPr lang="en-GB" sz="1700" b="1" dirty="0">
                <a:solidFill>
                  <a:srgbClr val="007AC2"/>
                </a:solidFill>
                <a:latin typeface="Roboto" panose="02000000000000000000" pitchFamily="2" charset="0"/>
                <a:ea typeface="Roboto" panose="02000000000000000000" pitchFamily="2" charset="0"/>
              </a:rPr>
              <a:t>You have 20 seconds. </a:t>
            </a:r>
          </a:p>
        </p:txBody>
      </p:sp>
      <p:sp>
        <p:nvSpPr>
          <p:cNvPr id="86" name="Oval 85">
            <a:extLst>
              <a:ext uri="{FF2B5EF4-FFF2-40B4-BE49-F238E27FC236}">
                <a16:creationId xmlns:a16="http://schemas.microsoft.com/office/drawing/2014/main" xmlns="" id="{4CEB4861-7ABB-2457-3EDA-3C4ED675BA82}"/>
              </a:ext>
            </a:extLst>
          </p:cNvPr>
          <p:cNvSpPr/>
          <p:nvPr/>
        </p:nvSpPr>
        <p:spPr>
          <a:xfrm>
            <a:off x="4020589" y="4395819"/>
            <a:ext cx="1135896" cy="1135896"/>
          </a:xfrm>
          <a:prstGeom prst="ellipse">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600" b="1" dirty="0">
                <a:solidFill>
                  <a:srgbClr val="232321"/>
                </a:solidFill>
                <a:latin typeface="Roboto" panose="02000000000000000000" pitchFamily="2" charset="0"/>
                <a:ea typeface="Roboto" panose="02000000000000000000" pitchFamily="2" charset="0"/>
              </a:rPr>
              <a:t>0</a:t>
            </a:r>
          </a:p>
        </p:txBody>
      </p:sp>
      <p:sp>
        <p:nvSpPr>
          <p:cNvPr id="87" name="Oval 86">
            <a:extLst>
              <a:ext uri="{FF2B5EF4-FFF2-40B4-BE49-F238E27FC236}">
                <a16:creationId xmlns:a16="http://schemas.microsoft.com/office/drawing/2014/main" xmlns="" id="{91E090AA-8AC0-0C96-3AB7-50F0A7D6FA6E}"/>
              </a:ext>
            </a:extLst>
          </p:cNvPr>
          <p:cNvSpPr/>
          <p:nvPr/>
        </p:nvSpPr>
        <p:spPr>
          <a:xfrm>
            <a:off x="4020589" y="4395819"/>
            <a:ext cx="1135896" cy="1135896"/>
          </a:xfrm>
          <a:prstGeom prst="ellipse">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600" b="1" dirty="0">
                <a:solidFill>
                  <a:srgbClr val="232321"/>
                </a:solidFill>
                <a:latin typeface="Roboto" panose="02000000000000000000" pitchFamily="2" charset="0"/>
                <a:ea typeface="Roboto" panose="02000000000000000000" pitchFamily="2" charset="0"/>
              </a:rPr>
              <a:t>1</a:t>
            </a:r>
          </a:p>
        </p:txBody>
      </p:sp>
      <p:sp>
        <p:nvSpPr>
          <p:cNvPr id="88" name="Oval 87">
            <a:extLst>
              <a:ext uri="{FF2B5EF4-FFF2-40B4-BE49-F238E27FC236}">
                <a16:creationId xmlns:a16="http://schemas.microsoft.com/office/drawing/2014/main" xmlns="" id="{2801CBDC-D58A-0D33-2D06-6FC61417DBF1}"/>
              </a:ext>
            </a:extLst>
          </p:cNvPr>
          <p:cNvSpPr/>
          <p:nvPr/>
        </p:nvSpPr>
        <p:spPr>
          <a:xfrm>
            <a:off x="4020589" y="4395819"/>
            <a:ext cx="1135896" cy="1135896"/>
          </a:xfrm>
          <a:prstGeom prst="ellipse">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600" b="1" dirty="0">
                <a:solidFill>
                  <a:srgbClr val="232321"/>
                </a:solidFill>
                <a:latin typeface="Roboto" panose="02000000000000000000" pitchFamily="2" charset="0"/>
                <a:ea typeface="Roboto" panose="02000000000000000000" pitchFamily="2" charset="0"/>
              </a:rPr>
              <a:t>2</a:t>
            </a:r>
          </a:p>
        </p:txBody>
      </p:sp>
      <p:sp>
        <p:nvSpPr>
          <p:cNvPr id="89" name="Oval 88">
            <a:extLst>
              <a:ext uri="{FF2B5EF4-FFF2-40B4-BE49-F238E27FC236}">
                <a16:creationId xmlns:a16="http://schemas.microsoft.com/office/drawing/2014/main" xmlns="" id="{EC6BEFF5-D5C4-FDCF-7CD1-7FEA6EDF32C2}"/>
              </a:ext>
            </a:extLst>
          </p:cNvPr>
          <p:cNvSpPr/>
          <p:nvPr/>
        </p:nvSpPr>
        <p:spPr>
          <a:xfrm>
            <a:off x="4020589" y="4395819"/>
            <a:ext cx="1135896" cy="1135896"/>
          </a:xfrm>
          <a:prstGeom prst="ellipse">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600" b="1" dirty="0">
                <a:solidFill>
                  <a:srgbClr val="232321"/>
                </a:solidFill>
                <a:latin typeface="Roboto" panose="02000000000000000000" pitchFamily="2" charset="0"/>
                <a:ea typeface="Roboto" panose="02000000000000000000" pitchFamily="2" charset="0"/>
              </a:rPr>
              <a:t>3</a:t>
            </a:r>
          </a:p>
        </p:txBody>
      </p:sp>
      <p:sp>
        <p:nvSpPr>
          <p:cNvPr id="90" name="Oval 89">
            <a:extLst>
              <a:ext uri="{FF2B5EF4-FFF2-40B4-BE49-F238E27FC236}">
                <a16:creationId xmlns:a16="http://schemas.microsoft.com/office/drawing/2014/main" xmlns="" id="{FEE36CFC-3E66-D28E-577A-B88DA192C789}"/>
              </a:ext>
            </a:extLst>
          </p:cNvPr>
          <p:cNvSpPr/>
          <p:nvPr/>
        </p:nvSpPr>
        <p:spPr>
          <a:xfrm>
            <a:off x="4020589" y="4395819"/>
            <a:ext cx="1135896" cy="1135896"/>
          </a:xfrm>
          <a:prstGeom prst="ellipse">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600" b="1" dirty="0">
                <a:solidFill>
                  <a:srgbClr val="232321"/>
                </a:solidFill>
                <a:latin typeface="Roboto" panose="02000000000000000000" pitchFamily="2" charset="0"/>
                <a:ea typeface="Roboto" panose="02000000000000000000" pitchFamily="2" charset="0"/>
              </a:rPr>
              <a:t>4</a:t>
            </a:r>
          </a:p>
        </p:txBody>
      </p:sp>
      <p:sp>
        <p:nvSpPr>
          <p:cNvPr id="91" name="Oval 90">
            <a:extLst>
              <a:ext uri="{FF2B5EF4-FFF2-40B4-BE49-F238E27FC236}">
                <a16:creationId xmlns:a16="http://schemas.microsoft.com/office/drawing/2014/main" xmlns="" id="{C8E106D6-F985-F8F8-B828-406C131C85F1}"/>
              </a:ext>
            </a:extLst>
          </p:cNvPr>
          <p:cNvSpPr/>
          <p:nvPr/>
        </p:nvSpPr>
        <p:spPr>
          <a:xfrm>
            <a:off x="4020589" y="4395819"/>
            <a:ext cx="1135896" cy="1135896"/>
          </a:xfrm>
          <a:prstGeom prst="ellipse">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600" b="1" dirty="0">
                <a:solidFill>
                  <a:srgbClr val="232321"/>
                </a:solidFill>
                <a:latin typeface="Roboto" panose="02000000000000000000" pitchFamily="2" charset="0"/>
                <a:ea typeface="Roboto" panose="02000000000000000000" pitchFamily="2" charset="0"/>
              </a:rPr>
              <a:t>5</a:t>
            </a:r>
          </a:p>
        </p:txBody>
      </p:sp>
      <p:sp>
        <p:nvSpPr>
          <p:cNvPr id="92" name="Oval 91">
            <a:extLst>
              <a:ext uri="{FF2B5EF4-FFF2-40B4-BE49-F238E27FC236}">
                <a16:creationId xmlns:a16="http://schemas.microsoft.com/office/drawing/2014/main" xmlns="" id="{96DB1332-9F5B-530C-3B37-BE14ECB52099}"/>
              </a:ext>
            </a:extLst>
          </p:cNvPr>
          <p:cNvSpPr/>
          <p:nvPr/>
        </p:nvSpPr>
        <p:spPr>
          <a:xfrm>
            <a:off x="4020589" y="4395819"/>
            <a:ext cx="1135896" cy="1135896"/>
          </a:xfrm>
          <a:prstGeom prst="ellipse">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600" b="1" dirty="0">
                <a:solidFill>
                  <a:srgbClr val="232321"/>
                </a:solidFill>
                <a:latin typeface="Roboto" panose="02000000000000000000" pitchFamily="2" charset="0"/>
                <a:ea typeface="Roboto" panose="02000000000000000000" pitchFamily="2" charset="0"/>
              </a:rPr>
              <a:t>6</a:t>
            </a:r>
          </a:p>
        </p:txBody>
      </p:sp>
      <p:sp>
        <p:nvSpPr>
          <p:cNvPr id="93" name="Oval 92">
            <a:extLst>
              <a:ext uri="{FF2B5EF4-FFF2-40B4-BE49-F238E27FC236}">
                <a16:creationId xmlns:a16="http://schemas.microsoft.com/office/drawing/2014/main" xmlns="" id="{89886533-0C8B-E7B6-9AC1-5A39D310E6E1}"/>
              </a:ext>
            </a:extLst>
          </p:cNvPr>
          <p:cNvSpPr/>
          <p:nvPr/>
        </p:nvSpPr>
        <p:spPr>
          <a:xfrm>
            <a:off x="4020589" y="4395819"/>
            <a:ext cx="1135896" cy="1135896"/>
          </a:xfrm>
          <a:prstGeom prst="ellipse">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600" b="1" dirty="0">
                <a:solidFill>
                  <a:srgbClr val="232321"/>
                </a:solidFill>
                <a:latin typeface="Roboto" panose="02000000000000000000" pitchFamily="2" charset="0"/>
                <a:ea typeface="Roboto" panose="02000000000000000000" pitchFamily="2" charset="0"/>
              </a:rPr>
              <a:t>7</a:t>
            </a:r>
          </a:p>
        </p:txBody>
      </p:sp>
      <p:sp>
        <p:nvSpPr>
          <p:cNvPr id="94" name="Oval 93">
            <a:extLst>
              <a:ext uri="{FF2B5EF4-FFF2-40B4-BE49-F238E27FC236}">
                <a16:creationId xmlns:a16="http://schemas.microsoft.com/office/drawing/2014/main" xmlns="" id="{4467E5BB-26CF-8ABD-5340-90034417ACFF}"/>
              </a:ext>
            </a:extLst>
          </p:cNvPr>
          <p:cNvSpPr/>
          <p:nvPr/>
        </p:nvSpPr>
        <p:spPr>
          <a:xfrm>
            <a:off x="4020589" y="4395819"/>
            <a:ext cx="1135896" cy="1135896"/>
          </a:xfrm>
          <a:prstGeom prst="ellipse">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600" b="1" dirty="0">
                <a:solidFill>
                  <a:srgbClr val="232321"/>
                </a:solidFill>
                <a:latin typeface="Roboto" panose="02000000000000000000" pitchFamily="2" charset="0"/>
                <a:ea typeface="Roboto" panose="02000000000000000000" pitchFamily="2" charset="0"/>
              </a:rPr>
              <a:t>8</a:t>
            </a:r>
          </a:p>
        </p:txBody>
      </p:sp>
      <p:sp>
        <p:nvSpPr>
          <p:cNvPr id="95" name="Oval 94">
            <a:extLst>
              <a:ext uri="{FF2B5EF4-FFF2-40B4-BE49-F238E27FC236}">
                <a16:creationId xmlns:a16="http://schemas.microsoft.com/office/drawing/2014/main" xmlns="" id="{C84C515B-526A-9275-5222-36A76392CA4A}"/>
              </a:ext>
            </a:extLst>
          </p:cNvPr>
          <p:cNvSpPr/>
          <p:nvPr/>
        </p:nvSpPr>
        <p:spPr>
          <a:xfrm>
            <a:off x="4020589" y="4395819"/>
            <a:ext cx="1135896" cy="1135896"/>
          </a:xfrm>
          <a:prstGeom prst="ellipse">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600" b="1" dirty="0">
                <a:solidFill>
                  <a:srgbClr val="232321"/>
                </a:solidFill>
                <a:latin typeface="Roboto" panose="02000000000000000000" pitchFamily="2" charset="0"/>
                <a:ea typeface="Roboto" panose="02000000000000000000" pitchFamily="2" charset="0"/>
              </a:rPr>
              <a:t>9</a:t>
            </a:r>
          </a:p>
        </p:txBody>
      </p:sp>
      <p:sp>
        <p:nvSpPr>
          <p:cNvPr id="96" name="Oval 95">
            <a:extLst>
              <a:ext uri="{FF2B5EF4-FFF2-40B4-BE49-F238E27FC236}">
                <a16:creationId xmlns:a16="http://schemas.microsoft.com/office/drawing/2014/main" xmlns="" id="{EDC4C46C-BA05-0331-ADD5-2CAB073ED029}"/>
              </a:ext>
            </a:extLst>
          </p:cNvPr>
          <p:cNvSpPr/>
          <p:nvPr/>
        </p:nvSpPr>
        <p:spPr>
          <a:xfrm>
            <a:off x="4020589" y="4395819"/>
            <a:ext cx="1135896" cy="1135896"/>
          </a:xfrm>
          <a:prstGeom prst="ellipse">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600" b="1" dirty="0">
                <a:solidFill>
                  <a:srgbClr val="232321"/>
                </a:solidFill>
                <a:latin typeface="Roboto" panose="02000000000000000000" pitchFamily="2" charset="0"/>
                <a:ea typeface="Roboto" panose="02000000000000000000" pitchFamily="2" charset="0"/>
              </a:rPr>
              <a:t>10</a:t>
            </a:r>
          </a:p>
        </p:txBody>
      </p:sp>
      <p:sp>
        <p:nvSpPr>
          <p:cNvPr id="99" name="Oval 98">
            <a:extLst>
              <a:ext uri="{FF2B5EF4-FFF2-40B4-BE49-F238E27FC236}">
                <a16:creationId xmlns:a16="http://schemas.microsoft.com/office/drawing/2014/main" xmlns="" id="{A4BCD4BD-8A9D-8D60-4B53-A8E8BB601C3C}"/>
              </a:ext>
            </a:extLst>
          </p:cNvPr>
          <p:cNvSpPr/>
          <p:nvPr/>
        </p:nvSpPr>
        <p:spPr>
          <a:xfrm>
            <a:off x="4020589" y="4395819"/>
            <a:ext cx="1135896" cy="1135896"/>
          </a:xfrm>
          <a:prstGeom prst="ellipse">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600" b="1" dirty="0">
                <a:solidFill>
                  <a:srgbClr val="232321"/>
                </a:solidFill>
                <a:latin typeface="Roboto" panose="02000000000000000000" pitchFamily="2" charset="0"/>
                <a:ea typeface="Roboto" panose="02000000000000000000" pitchFamily="2" charset="0"/>
              </a:rPr>
              <a:t>11</a:t>
            </a:r>
          </a:p>
        </p:txBody>
      </p:sp>
      <p:sp>
        <p:nvSpPr>
          <p:cNvPr id="100" name="Oval 99">
            <a:extLst>
              <a:ext uri="{FF2B5EF4-FFF2-40B4-BE49-F238E27FC236}">
                <a16:creationId xmlns:a16="http://schemas.microsoft.com/office/drawing/2014/main" xmlns="" id="{4807DD53-701E-9369-EE60-9EAA4280A3A7}"/>
              </a:ext>
            </a:extLst>
          </p:cNvPr>
          <p:cNvSpPr/>
          <p:nvPr/>
        </p:nvSpPr>
        <p:spPr>
          <a:xfrm>
            <a:off x="4020589" y="4395819"/>
            <a:ext cx="1135896" cy="1135896"/>
          </a:xfrm>
          <a:prstGeom prst="ellipse">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600" b="1" dirty="0">
                <a:solidFill>
                  <a:srgbClr val="232321"/>
                </a:solidFill>
                <a:latin typeface="Roboto" panose="02000000000000000000" pitchFamily="2" charset="0"/>
                <a:ea typeface="Roboto" panose="02000000000000000000" pitchFamily="2" charset="0"/>
              </a:rPr>
              <a:t>12</a:t>
            </a:r>
          </a:p>
        </p:txBody>
      </p:sp>
      <p:sp>
        <p:nvSpPr>
          <p:cNvPr id="101" name="Oval 100">
            <a:extLst>
              <a:ext uri="{FF2B5EF4-FFF2-40B4-BE49-F238E27FC236}">
                <a16:creationId xmlns:a16="http://schemas.microsoft.com/office/drawing/2014/main" xmlns="" id="{EFDE0B27-D81F-D32F-D4F6-D8A6A20FE471}"/>
              </a:ext>
            </a:extLst>
          </p:cNvPr>
          <p:cNvSpPr/>
          <p:nvPr/>
        </p:nvSpPr>
        <p:spPr>
          <a:xfrm>
            <a:off x="4020589" y="4395819"/>
            <a:ext cx="1135896" cy="1135896"/>
          </a:xfrm>
          <a:prstGeom prst="ellipse">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600" b="1" dirty="0">
                <a:solidFill>
                  <a:srgbClr val="232321"/>
                </a:solidFill>
                <a:latin typeface="Roboto" panose="02000000000000000000" pitchFamily="2" charset="0"/>
                <a:ea typeface="Roboto" panose="02000000000000000000" pitchFamily="2" charset="0"/>
              </a:rPr>
              <a:t>13</a:t>
            </a:r>
          </a:p>
        </p:txBody>
      </p:sp>
      <p:sp>
        <p:nvSpPr>
          <p:cNvPr id="102" name="Oval 101">
            <a:extLst>
              <a:ext uri="{FF2B5EF4-FFF2-40B4-BE49-F238E27FC236}">
                <a16:creationId xmlns:a16="http://schemas.microsoft.com/office/drawing/2014/main" xmlns="" id="{23EB6004-E22D-DAC9-5E4E-0B0F44B98175}"/>
              </a:ext>
            </a:extLst>
          </p:cNvPr>
          <p:cNvSpPr/>
          <p:nvPr/>
        </p:nvSpPr>
        <p:spPr>
          <a:xfrm>
            <a:off x="4020589" y="4395819"/>
            <a:ext cx="1135896" cy="1135896"/>
          </a:xfrm>
          <a:prstGeom prst="ellipse">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600" b="1" dirty="0">
                <a:solidFill>
                  <a:srgbClr val="232321"/>
                </a:solidFill>
                <a:latin typeface="Roboto" panose="02000000000000000000" pitchFamily="2" charset="0"/>
                <a:ea typeface="Roboto" panose="02000000000000000000" pitchFamily="2" charset="0"/>
              </a:rPr>
              <a:t>14</a:t>
            </a:r>
          </a:p>
        </p:txBody>
      </p:sp>
      <p:sp>
        <p:nvSpPr>
          <p:cNvPr id="103" name="Oval 102">
            <a:extLst>
              <a:ext uri="{FF2B5EF4-FFF2-40B4-BE49-F238E27FC236}">
                <a16:creationId xmlns:a16="http://schemas.microsoft.com/office/drawing/2014/main" xmlns="" id="{DF96DED3-3D0E-B203-2B31-09BF84806602}"/>
              </a:ext>
            </a:extLst>
          </p:cNvPr>
          <p:cNvSpPr/>
          <p:nvPr/>
        </p:nvSpPr>
        <p:spPr>
          <a:xfrm>
            <a:off x="4020589" y="4395819"/>
            <a:ext cx="1135896" cy="1135896"/>
          </a:xfrm>
          <a:prstGeom prst="ellipse">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600" b="1" dirty="0">
                <a:solidFill>
                  <a:srgbClr val="232321"/>
                </a:solidFill>
                <a:latin typeface="Roboto" panose="02000000000000000000" pitchFamily="2" charset="0"/>
                <a:ea typeface="Roboto" panose="02000000000000000000" pitchFamily="2" charset="0"/>
              </a:rPr>
              <a:t>15</a:t>
            </a:r>
          </a:p>
        </p:txBody>
      </p:sp>
      <p:sp>
        <p:nvSpPr>
          <p:cNvPr id="104" name="Oval 103">
            <a:extLst>
              <a:ext uri="{FF2B5EF4-FFF2-40B4-BE49-F238E27FC236}">
                <a16:creationId xmlns:a16="http://schemas.microsoft.com/office/drawing/2014/main" xmlns="" id="{AC86EB86-5878-BF58-9FEA-90ED1BE209D3}"/>
              </a:ext>
            </a:extLst>
          </p:cNvPr>
          <p:cNvSpPr/>
          <p:nvPr/>
        </p:nvSpPr>
        <p:spPr>
          <a:xfrm>
            <a:off x="4020589" y="4395819"/>
            <a:ext cx="1135896" cy="1135896"/>
          </a:xfrm>
          <a:prstGeom prst="ellipse">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600" b="1" dirty="0">
                <a:solidFill>
                  <a:srgbClr val="232321"/>
                </a:solidFill>
                <a:latin typeface="Roboto" panose="02000000000000000000" pitchFamily="2" charset="0"/>
                <a:ea typeface="Roboto" panose="02000000000000000000" pitchFamily="2" charset="0"/>
              </a:rPr>
              <a:t>16</a:t>
            </a:r>
          </a:p>
        </p:txBody>
      </p:sp>
      <p:sp>
        <p:nvSpPr>
          <p:cNvPr id="105" name="Oval 104">
            <a:extLst>
              <a:ext uri="{FF2B5EF4-FFF2-40B4-BE49-F238E27FC236}">
                <a16:creationId xmlns:a16="http://schemas.microsoft.com/office/drawing/2014/main" xmlns="" id="{DACB23EB-0559-B51E-9BB7-ED307D6C7C3D}"/>
              </a:ext>
            </a:extLst>
          </p:cNvPr>
          <p:cNvSpPr/>
          <p:nvPr/>
        </p:nvSpPr>
        <p:spPr>
          <a:xfrm>
            <a:off x="4020589" y="4395819"/>
            <a:ext cx="1135896" cy="1135896"/>
          </a:xfrm>
          <a:prstGeom prst="ellipse">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600" b="1" dirty="0">
                <a:solidFill>
                  <a:srgbClr val="232321"/>
                </a:solidFill>
                <a:latin typeface="Roboto" panose="02000000000000000000" pitchFamily="2" charset="0"/>
                <a:ea typeface="Roboto" panose="02000000000000000000" pitchFamily="2" charset="0"/>
              </a:rPr>
              <a:t>17</a:t>
            </a:r>
          </a:p>
        </p:txBody>
      </p:sp>
      <p:sp>
        <p:nvSpPr>
          <p:cNvPr id="106" name="Oval 105">
            <a:extLst>
              <a:ext uri="{FF2B5EF4-FFF2-40B4-BE49-F238E27FC236}">
                <a16:creationId xmlns:a16="http://schemas.microsoft.com/office/drawing/2014/main" xmlns="" id="{E14B1D81-EA7A-68CF-599B-BBD6D20413A4}"/>
              </a:ext>
            </a:extLst>
          </p:cNvPr>
          <p:cNvSpPr/>
          <p:nvPr/>
        </p:nvSpPr>
        <p:spPr>
          <a:xfrm>
            <a:off x="4020589" y="4395819"/>
            <a:ext cx="1135896" cy="1135896"/>
          </a:xfrm>
          <a:prstGeom prst="ellipse">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600" b="1" dirty="0">
                <a:solidFill>
                  <a:srgbClr val="232321"/>
                </a:solidFill>
                <a:latin typeface="Roboto" panose="02000000000000000000" pitchFamily="2" charset="0"/>
                <a:ea typeface="Roboto" panose="02000000000000000000" pitchFamily="2" charset="0"/>
              </a:rPr>
              <a:t>18</a:t>
            </a:r>
          </a:p>
        </p:txBody>
      </p:sp>
      <p:sp>
        <p:nvSpPr>
          <p:cNvPr id="107" name="Oval 106">
            <a:extLst>
              <a:ext uri="{FF2B5EF4-FFF2-40B4-BE49-F238E27FC236}">
                <a16:creationId xmlns:a16="http://schemas.microsoft.com/office/drawing/2014/main" xmlns="" id="{9E361E88-DE12-59C8-11B8-DFB0FE2C15E1}"/>
              </a:ext>
            </a:extLst>
          </p:cNvPr>
          <p:cNvSpPr/>
          <p:nvPr/>
        </p:nvSpPr>
        <p:spPr>
          <a:xfrm>
            <a:off x="4020589" y="4395819"/>
            <a:ext cx="1135896" cy="1135896"/>
          </a:xfrm>
          <a:prstGeom prst="ellipse">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600" b="1" dirty="0">
                <a:solidFill>
                  <a:srgbClr val="232321"/>
                </a:solidFill>
                <a:latin typeface="Roboto" panose="02000000000000000000" pitchFamily="2" charset="0"/>
                <a:ea typeface="Roboto" panose="02000000000000000000" pitchFamily="2" charset="0"/>
              </a:rPr>
              <a:t>19</a:t>
            </a:r>
          </a:p>
        </p:txBody>
      </p:sp>
      <p:sp>
        <p:nvSpPr>
          <p:cNvPr id="108" name="Oval 107">
            <a:extLst>
              <a:ext uri="{FF2B5EF4-FFF2-40B4-BE49-F238E27FC236}">
                <a16:creationId xmlns:a16="http://schemas.microsoft.com/office/drawing/2014/main" xmlns="" id="{8704C107-6BD0-C7A0-9366-727C178E2519}"/>
              </a:ext>
            </a:extLst>
          </p:cNvPr>
          <p:cNvSpPr/>
          <p:nvPr/>
        </p:nvSpPr>
        <p:spPr>
          <a:xfrm>
            <a:off x="4020589" y="4395819"/>
            <a:ext cx="1135896" cy="1135896"/>
          </a:xfrm>
          <a:prstGeom prst="ellipse">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600" b="1" dirty="0">
                <a:solidFill>
                  <a:srgbClr val="232321"/>
                </a:solidFill>
                <a:latin typeface="Roboto" panose="02000000000000000000" pitchFamily="2" charset="0"/>
                <a:ea typeface="Roboto" panose="02000000000000000000" pitchFamily="2" charset="0"/>
              </a:rPr>
              <a:t>20</a:t>
            </a:r>
          </a:p>
        </p:txBody>
      </p:sp>
      <p:sp>
        <p:nvSpPr>
          <p:cNvPr id="97" name="TextBox 96">
            <a:extLst>
              <a:ext uri="{FF2B5EF4-FFF2-40B4-BE49-F238E27FC236}">
                <a16:creationId xmlns:a16="http://schemas.microsoft.com/office/drawing/2014/main" xmlns="" id="{CE193E91-7D42-FA5E-D0B4-E406D9562BCE}"/>
              </a:ext>
            </a:extLst>
          </p:cNvPr>
          <p:cNvSpPr txBox="1"/>
          <p:nvPr/>
        </p:nvSpPr>
        <p:spPr>
          <a:xfrm>
            <a:off x="3806573" y="5766652"/>
            <a:ext cx="1528539" cy="495108"/>
          </a:xfrm>
          <a:prstGeom prst="rect">
            <a:avLst/>
          </a:prstGeom>
          <a:solidFill>
            <a:schemeClr val="bg1"/>
          </a:solidFill>
          <a:effectLst>
            <a:outerShdw dist="50800" dir="2940000" algn="ctr" rotWithShape="0">
              <a:srgbClr val="007AC2"/>
            </a:outerShdw>
          </a:effectLst>
        </p:spPr>
        <p:txBody>
          <a:bodyPr wrap="square" lIns="108000" tIns="108000" rIns="108000" bIns="108000" rtlCol="0">
            <a:spAutoFit/>
          </a:bodyPr>
          <a:lstStyle/>
          <a:p>
            <a:pPr algn="ctr"/>
            <a:r>
              <a:rPr lang="x-none" b="1" dirty="0">
                <a:latin typeface="Roboto" panose="02000000000000000000" pitchFamily="2" charset="0"/>
                <a:ea typeface="Roboto" panose="02000000000000000000" pitchFamily="2" charset="0"/>
              </a:rPr>
              <a:t>Start Timer</a:t>
            </a:r>
          </a:p>
        </p:txBody>
      </p:sp>
      <p:sp>
        <p:nvSpPr>
          <p:cNvPr id="98" name="TextBox 97">
            <a:extLst>
              <a:ext uri="{FF2B5EF4-FFF2-40B4-BE49-F238E27FC236}">
                <a16:creationId xmlns:a16="http://schemas.microsoft.com/office/drawing/2014/main" xmlns="" id="{22A96480-C32D-883F-ADD7-54A2B2EC2FB9}"/>
              </a:ext>
            </a:extLst>
          </p:cNvPr>
          <p:cNvSpPr txBox="1"/>
          <p:nvPr/>
        </p:nvSpPr>
        <p:spPr>
          <a:xfrm>
            <a:off x="3807730" y="5766652"/>
            <a:ext cx="1528539" cy="495108"/>
          </a:xfrm>
          <a:prstGeom prst="rect">
            <a:avLst/>
          </a:prstGeom>
          <a:solidFill>
            <a:schemeClr val="bg1"/>
          </a:solidFill>
          <a:effectLst>
            <a:outerShdw dist="50800" dir="2940000" algn="ctr" rotWithShape="0">
              <a:srgbClr val="007AC2"/>
            </a:outerShdw>
          </a:effectLst>
        </p:spPr>
        <p:txBody>
          <a:bodyPr wrap="square" lIns="108000" tIns="108000" rIns="108000" bIns="108000" rtlCol="0">
            <a:spAutoFit/>
          </a:bodyPr>
          <a:lstStyle/>
          <a:p>
            <a:pPr algn="ctr"/>
            <a:r>
              <a:rPr lang="x-none" b="1" dirty="0">
                <a:latin typeface="Roboto" panose="02000000000000000000" pitchFamily="2" charset="0"/>
                <a:ea typeface="Roboto" panose="02000000000000000000" pitchFamily="2" charset="0"/>
              </a:rPr>
              <a:t>Reset Timer</a:t>
            </a:r>
          </a:p>
        </p:txBody>
      </p:sp>
      <p:sp>
        <p:nvSpPr>
          <p:cNvPr id="109" name="BTN Start">
            <a:extLst>
              <a:ext uri="{FF2B5EF4-FFF2-40B4-BE49-F238E27FC236}">
                <a16:creationId xmlns:a16="http://schemas.microsoft.com/office/drawing/2014/main" xmlns="" id="{6075AA2C-B42B-37A0-7000-190132129824}"/>
              </a:ext>
            </a:extLst>
          </p:cNvPr>
          <p:cNvSpPr/>
          <p:nvPr/>
        </p:nvSpPr>
        <p:spPr>
          <a:xfrm>
            <a:off x="3945599" y="5766653"/>
            <a:ext cx="1285875" cy="369331"/>
          </a:xfrm>
          <a:prstGeom prst="rect">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10" name="BTN reset">
            <a:extLst>
              <a:ext uri="{FF2B5EF4-FFF2-40B4-BE49-F238E27FC236}">
                <a16:creationId xmlns:a16="http://schemas.microsoft.com/office/drawing/2014/main" xmlns="" id="{EC651A7D-D1A5-2163-3E1D-AF43DCFA7649}"/>
              </a:ext>
            </a:extLst>
          </p:cNvPr>
          <p:cNvSpPr/>
          <p:nvPr/>
        </p:nvSpPr>
        <p:spPr>
          <a:xfrm>
            <a:off x="3786785" y="5740592"/>
            <a:ext cx="1598565" cy="591692"/>
          </a:xfrm>
          <a:prstGeom prst="rect">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3" name="Picture 2">
            <a:extLst>
              <a:ext uri="{FF2B5EF4-FFF2-40B4-BE49-F238E27FC236}">
                <a16:creationId xmlns:a16="http://schemas.microsoft.com/office/drawing/2014/main" xmlns="" id="{9F0454BF-5A48-1F3D-397E-CBCB24189C21}"/>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79106" y="3578548"/>
            <a:ext cx="2287137" cy="3395458"/>
          </a:xfrm>
          <a:prstGeom prst="rect">
            <a:avLst/>
          </a:prstGeom>
        </p:spPr>
      </p:pic>
    </p:spTree>
    <p:extLst>
      <p:ext uri="{BB962C8B-B14F-4D97-AF65-F5344CB8AC3E}">
        <p14:creationId xmlns:p14="http://schemas.microsoft.com/office/powerpoint/2010/main" val="34425376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2" nodeType="withEffect">
                                  <p:stCondLst>
                                    <p:cond delay="0"/>
                                  </p:stCondLst>
                                  <p:childTnLst>
                                    <p:set>
                                      <p:cBhvr>
                                        <p:cTn id="6" dur="1" fill="hold">
                                          <p:stCondLst>
                                            <p:cond delay="0"/>
                                          </p:stCondLst>
                                        </p:cTn>
                                        <p:tgtEl>
                                          <p:spTgt spid="98"/>
                                        </p:tgtEl>
                                        <p:attrNameLst>
                                          <p:attrName>style.visibility</p:attrName>
                                        </p:attrNameLst>
                                      </p:cBhvr>
                                      <p:to>
                                        <p:strVal val="hidden"/>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31" presetClass="entr" presetSubtype="0" fill="hold" nodeType="withEffect">
                                  <p:stCondLst>
                                    <p:cond delay="0"/>
                                  </p:stCondLst>
                                  <p:childTnLst>
                                    <p:set>
                                      <p:cBhvr>
                                        <p:cTn id="15" dur="1" fill="hold">
                                          <p:stCondLst>
                                            <p:cond delay="0"/>
                                          </p:stCondLst>
                                        </p:cTn>
                                        <p:tgtEl>
                                          <p:spTgt spid="42"/>
                                        </p:tgtEl>
                                        <p:attrNameLst>
                                          <p:attrName>style.visibility</p:attrName>
                                        </p:attrNameLst>
                                      </p:cBhvr>
                                      <p:to>
                                        <p:strVal val="visible"/>
                                      </p:to>
                                    </p:set>
                                    <p:anim calcmode="lin" valueType="num">
                                      <p:cBhvr>
                                        <p:cTn id="16" dur="500" fill="hold"/>
                                        <p:tgtEl>
                                          <p:spTgt spid="42"/>
                                        </p:tgtEl>
                                        <p:attrNameLst>
                                          <p:attrName>ppt_w</p:attrName>
                                        </p:attrNameLst>
                                      </p:cBhvr>
                                      <p:tavLst>
                                        <p:tav tm="0">
                                          <p:val>
                                            <p:fltVal val="0"/>
                                          </p:val>
                                        </p:tav>
                                        <p:tav tm="100000">
                                          <p:val>
                                            <p:strVal val="#ppt_w"/>
                                          </p:val>
                                        </p:tav>
                                      </p:tavLst>
                                    </p:anim>
                                    <p:anim calcmode="lin" valueType="num">
                                      <p:cBhvr>
                                        <p:cTn id="17" dur="500" fill="hold"/>
                                        <p:tgtEl>
                                          <p:spTgt spid="42"/>
                                        </p:tgtEl>
                                        <p:attrNameLst>
                                          <p:attrName>ppt_h</p:attrName>
                                        </p:attrNameLst>
                                      </p:cBhvr>
                                      <p:tavLst>
                                        <p:tav tm="0">
                                          <p:val>
                                            <p:fltVal val="0"/>
                                          </p:val>
                                        </p:tav>
                                        <p:tav tm="100000">
                                          <p:val>
                                            <p:strVal val="#ppt_h"/>
                                          </p:val>
                                        </p:tav>
                                      </p:tavLst>
                                    </p:anim>
                                    <p:anim calcmode="lin" valueType="num">
                                      <p:cBhvr>
                                        <p:cTn id="18" dur="500" fill="hold"/>
                                        <p:tgtEl>
                                          <p:spTgt spid="42"/>
                                        </p:tgtEl>
                                        <p:attrNameLst>
                                          <p:attrName>style.rotation</p:attrName>
                                        </p:attrNameLst>
                                      </p:cBhvr>
                                      <p:tavLst>
                                        <p:tav tm="0">
                                          <p:val>
                                            <p:fltVal val="90"/>
                                          </p:val>
                                        </p:tav>
                                        <p:tav tm="100000">
                                          <p:val>
                                            <p:fltVal val="0"/>
                                          </p:val>
                                        </p:tav>
                                      </p:tavLst>
                                    </p:anim>
                                    <p:animEffect transition="in" filter="fade">
                                      <p:cBhvr>
                                        <p:cTn id="19" dur="500"/>
                                        <p:tgtEl>
                                          <p:spTgt spid="42"/>
                                        </p:tgtEl>
                                      </p:cBhvr>
                                    </p:animEffect>
                                  </p:childTnLst>
                                </p:cTn>
                              </p:par>
                              <p:par>
                                <p:cTn id="20" presetID="10" presetClass="entr" presetSubtype="0" fill="hold" grpId="3" nodeType="withEffect">
                                  <p:stCondLst>
                                    <p:cond delay="0"/>
                                  </p:stCondLst>
                                  <p:childTnLst>
                                    <p:set>
                                      <p:cBhvr>
                                        <p:cTn id="21" dur="1" fill="hold">
                                          <p:stCondLst>
                                            <p:cond delay="0"/>
                                          </p:stCondLst>
                                        </p:cTn>
                                        <p:tgtEl>
                                          <p:spTgt spid="97"/>
                                        </p:tgtEl>
                                        <p:attrNameLst>
                                          <p:attrName>style.visibility</p:attrName>
                                        </p:attrNameLst>
                                      </p:cBhvr>
                                      <p:to>
                                        <p:strVal val="visible"/>
                                      </p:to>
                                    </p:set>
                                    <p:animEffect transition="in" filter="fade">
                                      <p:cBhvr>
                                        <p:cTn id="22"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09"/>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grpId="0" nodeType="clickEffect">
                                  <p:stCondLst>
                                    <p:cond delay="0"/>
                                  </p:stCondLst>
                                  <p:childTnLst>
                                    <p:animEffect transition="out" filter="fade">
                                      <p:cBhvr>
                                        <p:cTn id="27" dur="500"/>
                                        <p:tgtEl>
                                          <p:spTgt spid="109"/>
                                        </p:tgtEl>
                                      </p:cBhvr>
                                    </p:animEffect>
                                    <p:set>
                                      <p:cBhvr>
                                        <p:cTn id="28" dur="1" fill="hold">
                                          <p:stCondLst>
                                            <p:cond delay="499"/>
                                          </p:stCondLst>
                                        </p:cTn>
                                        <p:tgtEl>
                                          <p:spTgt spid="109"/>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500"/>
                                        <p:tgtEl>
                                          <p:spTgt spid="97"/>
                                        </p:tgtEl>
                                      </p:cBhvr>
                                    </p:animEffect>
                                    <p:set>
                                      <p:cBhvr>
                                        <p:cTn id="31" dur="1" fill="hold">
                                          <p:stCondLst>
                                            <p:cond delay="499"/>
                                          </p:stCondLst>
                                        </p:cTn>
                                        <p:tgtEl>
                                          <p:spTgt spid="97"/>
                                        </p:tgtEl>
                                        <p:attrNameLst>
                                          <p:attrName>style.visibility</p:attrName>
                                        </p:attrNameLst>
                                      </p:cBhvr>
                                      <p:to>
                                        <p:strVal val="hidden"/>
                                      </p:to>
                                    </p:set>
                                  </p:childTnLst>
                                </p:cTn>
                              </p:par>
                              <p:par>
                                <p:cTn id="32" presetID="1" presetClass="entr" presetSubtype="0" fill="hold" grpId="1" nodeType="withEffect">
                                  <p:stCondLst>
                                    <p:cond delay="0"/>
                                  </p:stCondLst>
                                  <p:childTnLst>
                                    <p:set>
                                      <p:cBhvr>
                                        <p:cTn id="33" dur="1" fill="hold">
                                          <p:stCondLst>
                                            <p:cond delay="0"/>
                                          </p:stCondLst>
                                        </p:cTn>
                                        <p:tgtEl>
                                          <p:spTgt spid="110"/>
                                        </p:tgtEl>
                                        <p:attrNameLst>
                                          <p:attrName>style.visibility</p:attrName>
                                        </p:attrNameLst>
                                      </p:cBhvr>
                                      <p:to>
                                        <p:strVal val="visible"/>
                                      </p:to>
                                    </p:set>
                                  </p:childTnLst>
                                </p:cTn>
                              </p:par>
                              <p:par>
                                <p:cTn id="34" presetID="10" presetClass="entr" presetSubtype="0" fill="hold" grpId="0" nodeType="withEffect">
                                  <p:stCondLst>
                                    <p:cond delay="0"/>
                                  </p:stCondLst>
                                  <p:childTnLst>
                                    <p:set>
                                      <p:cBhvr>
                                        <p:cTn id="35" dur="1" fill="hold">
                                          <p:stCondLst>
                                            <p:cond delay="0"/>
                                          </p:stCondLst>
                                        </p:cTn>
                                        <p:tgtEl>
                                          <p:spTgt spid="98"/>
                                        </p:tgtEl>
                                        <p:attrNameLst>
                                          <p:attrName>style.visibility</p:attrName>
                                        </p:attrNameLst>
                                      </p:cBhvr>
                                      <p:to>
                                        <p:strVal val="visible"/>
                                      </p:to>
                                    </p:set>
                                    <p:animEffect transition="in" filter="fade">
                                      <p:cBhvr>
                                        <p:cTn id="36" dur="500"/>
                                        <p:tgtEl>
                                          <p:spTgt spid="98"/>
                                        </p:tgtEl>
                                      </p:cBhvr>
                                    </p:animEffect>
                                  </p:childTnLst>
                                </p:cTn>
                              </p:par>
                            </p:childTnLst>
                          </p:cTn>
                        </p:par>
                        <p:par>
                          <p:cTn id="37" fill="hold">
                            <p:stCondLst>
                              <p:cond delay="500"/>
                            </p:stCondLst>
                            <p:childTnLst>
                              <p:par>
                                <p:cTn id="38" presetID="1" presetClass="exit" presetSubtype="0" fill="hold" nodeType="afterEffect">
                                  <p:stCondLst>
                                    <p:cond delay="0"/>
                                  </p:stCondLst>
                                  <p:childTnLst>
                                    <p:set>
                                      <p:cBhvr>
                                        <p:cTn id="39" dur="1" fill="hold">
                                          <p:stCondLst>
                                            <p:cond delay="0"/>
                                          </p:stCondLst>
                                        </p:cTn>
                                        <p:tgtEl>
                                          <p:spTgt spid="108"/>
                                        </p:tgtEl>
                                        <p:attrNameLst>
                                          <p:attrName>style.visibility</p:attrName>
                                        </p:attrNameLst>
                                      </p:cBhvr>
                                      <p:to>
                                        <p:strVal val="hidden"/>
                                      </p:to>
                                    </p:set>
                                  </p:childTnLst>
                                </p:cTn>
                              </p:par>
                            </p:childTnLst>
                          </p:cTn>
                        </p:par>
                        <p:par>
                          <p:cTn id="40" fill="hold">
                            <p:stCondLst>
                              <p:cond delay="500"/>
                            </p:stCondLst>
                            <p:childTnLst>
                              <p:par>
                                <p:cTn id="41" presetID="1" presetClass="exit" presetSubtype="0" fill="hold" nodeType="afterEffect">
                                  <p:stCondLst>
                                    <p:cond delay="1000"/>
                                  </p:stCondLst>
                                  <p:childTnLst>
                                    <p:set>
                                      <p:cBhvr>
                                        <p:cTn id="42" dur="1" fill="hold">
                                          <p:stCondLst>
                                            <p:cond delay="0"/>
                                          </p:stCondLst>
                                        </p:cTn>
                                        <p:tgtEl>
                                          <p:spTgt spid="107"/>
                                        </p:tgtEl>
                                        <p:attrNameLst>
                                          <p:attrName>style.visibility</p:attrName>
                                        </p:attrNameLst>
                                      </p:cBhvr>
                                      <p:to>
                                        <p:strVal val="hidden"/>
                                      </p:to>
                                    </p:set>
                                  </p:childTnLst>
                                </p:cTn>
                              </p:par>
                            </p:childTnLst>
                          </p:cTn>
                        </p:par>
                        <p:par>
                          <p:cTn id="43" fill="hold">
                            <p:stCondLst>
                              <p:cond delay="1500"/>
                            </p:stCondLst>
                            <p:childTnLst>
                              <p:par>
                                <p:cTn id="44" presetID="1" presetClass="exit" presetSubtype="0" fill="hold" nodeType="afterEffect">
                                  <p:stCondLst>
                                    <p:cond delay="1000"/>
                                  </p:stCondLst>
                                  <p:childTnLst>
                                    <p:set>
                                      <p:cBhvr>
                                        <p:cTn id="45" dur="1" fill="hold">
                                          <p:stCondLst>
                                            <p:cond delay="0"/>
                                          </p:stCondLst>
                                        </p:cTn>
                                        <p:tgtEl>
                                          <p:spTgt spid="106"/>
                                        </p:tgtEl>
                                        <p:attrNameLst>
                                          <p:attrName>style.visibility</p:attrName>
                                        </p:attrNameLst>
                                      </p:cBhvr>
                                      <p:to>
                                        <p:strVal val="hidden"/>
                                      </p:to>
                                    </p:set>
                                  </p:childTnLst>
                                </p:cTn>
                              </p:par>
                            </p:childTnLst>
                          </p:cTn>
                        </p:par>
                        <p:par>
                          <p:cTn id="46" fill="hold">
                            <p:stCondLst>
                              <p:cond delay="2500"/>
                            </p:stCondLst>
                            <p:childTnLst>
                              <p:par>
                                <p:cTn id="47" presetID="1" presetClass="exit" presetSubtype="0" fill="hold" nodeType="afterEffect">
                                  <p:stCondLst>
                                    <p:cond delay="1000"/>
                                  </p:stCondLst>
                                  <p:childTnLst>
                                    <p:set>
                                      <p:cBhvr>
                                        <p:cTn id="48" dur="1" fill="hold">
                                          <p:stCondLst>
                                            <p:cond delay="0"/>
                                          </p:stCondLst>
                                        </p:cTn>
                                        <p:tgtEl>
                                          <p:spTgt spid="105"/>
                                        </p:tgtEl>
                                        <p:attrNameLst>
                                          <p:attrName>style.visibility</p:attrName>
                                        </p:attrNameLst>
                                      </p:cBhvr>
                                      <p:to>
                                        <p:strVal val="hidden"/>
                                      </p:to>
                                    </p:set>
                                  </p:childTnLst>
                                </p:cTn>
                              </p:par>
                            </p:childTnLst>
                          </p:cTn>
                        </p:par>
                        <p:par>
                          <p:cTn id="49" fill="hold">
                            <p:stCondLst>
                              <p:cond delay="3500"/>
                            </p:stCondLst>
                            <p:childTnLst>
                              <p:par>
                                <p:cTn id="50" presetID="1" presetClass="exit" presetSubtype="0" fill="hold" nodeType="afterEffect">
                                  <p:stCondLst>
                                    <p:cond delay="1000"/>
                                  </p:stCondLst>
                                  <p:childTnLst>
                                    <p:set>
                                      <p:cBhvr>
                                        <p:cTn id="51" dur="1" fill="hold">
                                          <p:stCondLst>
                                            <p:cond delay="0"/>
                                          </p:stCondLst>
                                        </p:cTn>
                                        <p:tgtEl>
                                          <p:spTgt spid="104"/>
                                        </p:tgtEl>
                                        <p:attrNameLst>
                                          <p:attrName>style.visibility</p:attrName>
                                        </p:attrNameLst>
                                      </p:cBhvr>
                                      <p:to>
                                        <p:strVal val="hidden"/>
                                      </p:to>
                                    </p:set>
                                  </p:childTnLst>
                                </p:cTn>
                              </p:par>
                            </p:childTnLst>
                          </p:cTn>
                        </p:par>
                        <p:par>
                          <p:cTn id="52" fill="hold">
                            <p:stCondLst>
                              <p:cond delay="4500"/>
                            </p:stCondLst>
                            <p:childTnLst>
                              <p:par>
                                <p:cTn id="53" presetID="1" presetClass="exit" presetSubtype="0" fill="hold" nodeType="afterEffect">
                                  <p:stCondLst>
                                    <p:cond delay="1000"/>
                                  </p:stCondLst>
                                  <p:childTnLst>
                                    <p:set>
                                      <p:cBhvr>
                                        <p:cTn id="54" dur="1" fill="hold">
                                          <p:stCondLst>
                                            <p:cond delay="0"/>
                                          </p:stCondLst>
                                        </p:cTn>
                                        <p:tgtEl>
                                          <p:spTgt spid="103"/>
                                        </p:tgtEl>
                                        <p:attrNameLst>
                                          <p:attrName>style.visibility</p:attrName>
                                        </p:attrNameLst>
                                      </p:cBhvr>
                                      <p:to>
                                        <p:strVal val="hidden"/>
                                      </p:to>
                                    </p:set>
                                  </p:childTnLst>
                                </p:cTn>
                              </p:par>
                            </p:childTnLst>
                          </p:cTn>
                        </p:par>
                        <p:par>
                          <p:cTn id="55" fill="hold">
                            <p:stCondLst>
                              <p:cond delay="5500"/>
                            </p:stCondLst>
                            <p:childTnLst>
                              <p:par>
                                <p:cTn id="56" presetID="1" presetClass="exit" presetSubtype="0" fill="hold" nodeType="afterEffect">
                                  <p:stCondLst>
                                    <p:cond delay="1000"/>
                                  </p:stCondLst>
                                  <p:childTnLst>
                                    <p:set>
                                      <p:cBhvr>
                                        <p:cTn id="57" dur="1" fill="hold">
                                          <p:stCondLst>
                                            <p:cond delay="0"/>
                                          </p:stCondLst>
                                        </p:cTn>
                                        <p:tgtEl>
                                          <p:spTgt spid="102"/>
                                        </p:tgtEl>
                                        <p:attrNameLst>
                                          <p:attrName>style.visibility</p:attrName>
                                        </p:attrNameLst>
                                      </p:cBhvr>
                                      <p:to>
                                        <p:strVal val="hidden"/>
                                      </p:to>
                                    </p:set>
                                  </p:childTnLst>
                                </p:cTn>
                              </p:par>
                            </p:childTnLst>
                          </p:cTn>
                        </p:par>
                        <p:par>
                          <p:cTn id="58" fill="hold">
                            <p:stCondLst>
                              <p:cond delay="6500"/>
                            </p:stCondLst>
                            <p:childTnLst>
                              <p:par>
                                <p:cTn id="59" presetID="1" presetClass="exit" presetSubtype="0" fill="hold" nodeType="afterEffect">
                                  <p:stCondLst>
                                    <p:cond delay="1000"/>
                                  </p:stCondLst>
                                  <p:childTnLst>
                                    <p:set>
                                      <p:cBhvr>
                                        <p:cTn id="60" dur="1" fill="hold">
                                          <p:stCondLst>
                                            <p:cond delay="0"/>
                                          </p:stCondLst>
                                        </p:cTn>
                                        <p:tgtEl>
                                          <p:spTgt spid="101"/>
                                        </p:tgtEl>
                                        <p:attrNameLst>
                                          <p:attrName>style.visibility</p:attrName>
                                        </p:attrNameLst>
                                      </p:cBhvr>
                                      <p:to>
                                        <p:strVal val="hidden"/>
                                      </p:to>
                                    </p:set>
                                  </p:childTnLst>
                                </p:cTn>
                              </p:par>
                            </p:childTnLst>
                          </p:cTn>
                        </p:par>
                        <p:par>
                          <p:cTn id="61" fill="hold">
                            <p:stCondLst>
                              <p:cond delay="7500"/>
                            </p:stCondLst>
                            <p:childTnLst>
                              <p:par>
                                <p:cTn id="62" presetID="1" presetClass="exit" presetSubtype="0" fill="hold" nodeType="afterEffect">
                                  <p:stCondLst>
                                    <p:cond delay="1000"/>
                                  </p:stCondLst>
                                  <p:childTnLst>
                                    <p:set>
                                      <p:cBhvr>
                                        <p:cTn id="63" dur="1" fill="hold">
                                          <p:stCondLst>
                                            <p:cond delay="0"/>
                                          </p:stCondLst>
                                        </p:cTn>
                                        <p:tgtEl>
                                          <p:spTgt spid="100"/>
                                        </p:tgtEl>
                                        <p:attrNameLst>
                                          <p:attrName>style.visibility</p:attrName>
                                        </p:attrNameLst>
                                      </p:cBhvr>
                                      <p:to>
                                        <p:strVal val="hidden"/>
                                      </p:to>
                                    </p:set>
                                  </p:childTnLst>
                                </p:cTn>
                              </p:par>
                            </p:childTnLst>
                          </p:cTn>
                        </p:par>
                        <p:par>
                          <p:cTn id="64" fill="hold">
                            <p:stCondLst>
                              <p:cond delay="8500"/>
                            </p:stCondLst>
                            <p:childTnLst>
                              <p:par>
                                <p:cTn id="65" presetID="1" presetClass="exit" presetSubtype="0" fill="hold" nodeType="afterEffect">
                                  <p:stCondLst>
                                    <p:cond delay="1000"/>
                                  </p:stCondLst>
                                  <p:childTnLst>
                                    <p:set>
                                      <p:cBhvr>
                                        <p:cTn id="66" dur="1" fill="hold">
                                          <p:stCondLst>
                                            <p:cond delay="0"/>
                                          </p:stCondLst>
                                        </p:cTn>
                                        <p:tgtEl>
                                          <p:spTgt spid="99"/>
                                        </p:tgtEl>
                                        <p:attrNameLst>
                                          <p:attrName>style.visibility</p:attrName>
                                        </p:attrNameLst>
                                      </p:cBhvr>
                                      <p:to>
                                        <p:strVal val="hidden"/>
                                      </p:to>
                                    </p:set>
                                  </p:childTnLst>
                                </p:cTn>
                              </p:par>
                            </p:childTnLst>
                          </p:cTn>
                        </p:par>
                        <p:par>
                          <p:cTn id="67" fill="hold">
                            <p:stCondLst>
                              <p:cond delay="9500"/>
                            </p:stCondLst>
                            <p:childTnLst>
                              <p:par>
                                <p:cTn id="68" presetID="1" presetClass="exit" presetSubtype="0" fill="hold" grpId="0" nodeType="afterEffect">
                                  <p:stCondLst>
                                    <p:cond delay="1000"/>
                                  </p:stCondLst>
                                  <p:childTnLst>
                                    <p:set>
                                      <p:cBhvr>
                                        <p:cTn id="69" dur="1" fill="hold">
                                          <p:stCondLst>
                                            <p:cond delay="0"/>
                                          </p:stCondLst>
                                        </p:cTn>
                                        <p:tgtEl>
                                          <p:spTgt spid="96"/>
                                        </p:tgtEl>
                                        <p:attrNameLst>
                                          <p:attrName>style.visibility</p:attrName>
                                        </p:attrNameLst>
                                      </p:cBhvr>
                                      <p:to>
                                        <p:strVal val="hidden"/>
                                      </p:to>
                                    </p:set>
                                  </p:childTnLst>
                                </p:cTn>
                              </p:par>
                            </p:childTnLst>
                          </p:cTn>
                        </p:par>
                        <p:par>
                          <p:cTn id="70" fill="hold">
                            <p:stCondLst>
                              <p:cond delay="10500"/>
                            </p:stCondLst>
                            <p:childTnLst>
                              <p:par>
                                <p:cTn id="71" presetID="1" presetClass="exit" presetSubtype="0" fill="hold" grpId="0" nodeType="afterEffect">
                                  <p:stCondLst>
                                    <p:cond delay="1000"/>
                                  </p:stCondLst>
                                  <p:childTnLst>
                                    <p:set>
                                      <p:cBhvr>
                                        <p:cTn id="72" dur="1" fill="hold">
                                          <p:stCondLst>
                                            <p:cond delay="0"/>
                                          </p:stCondLst>
                                        </p:cTn>
                                        <p:tgtEl>
                                          <p:spTgt spid="95"/>
                                        </p:tgtEl>
                                        <p:attrNameLst>
                                          <p:attrName>style.visibility</p:attrName>
                                        </p:attrNameLst>
                                      </p:cBhvr>
                                      <p:to>
                                        <p:strVal val="hidden"/>
                                      </p:to>
                                    </p:set>
                                  </p:childTnLst>
                                </p:cTn>
                              </p:par>
                            </p:childTnLst>
                          </p:cTn>
                        </p:par>
                        <p:par>
                          <p:cTn id="73" fill="hold">
                            <p:stCondLst>
                              <p:cond delay="11500"/>
                            </p:stCondLst>
                            <p:childTnLst>
                              <p:par>
                                <p:cTn id="74" presetID="1" presetClass="exit" presetSubtype="0" fill="hold" grpId="0" nodeType="afterEffect">
                                  <p:stCondLst>
                                    <p:cond delay="1000"/>
                                  </p:stCondLst>
                                  <p:childTnLst>
                                    <p:set>
                                      <p:cBhvr>
                                        <p:cTn id="75" dur="1" fill="hold">
                                          <p:stCondLst>
                                            <p:cond delay="0"/>
                                          </p:stCondLst>
                                        </p:cTn>
                                        <p:tgtEl>
                                          <p:spTgt spid="94"/>
                                        </p:tgtEl>
                                        <p:attrNameLst>
                                          <p:attrName>style.visibility</p:attrName>
                                        </p:attrNameLst>
                                      </p:cBhvr>
                                      <p:to>
                                        <p:strVal val="hidden"/>
                                      </p:to>
                                    </p:set>
                                  </p:childTnLst>
                                </p:cTn>
                              </p:par>
                            </p:childTnLst>
                          </p:cTn>
                        </p:par>
                        <p:par>
                          <p:cTn id="76" fill="hold">
                            <p:stCondLst>
                              <p:cond delay="12500"/>
                            </p:stCondLst>
                            <p:childTnLst>
                              <p:par>
                                <p:cTn id="77" presetID="1" presetClass="exit" presetSubtype="0" fill="hold" grpId="0" nodeType="afterEffect">
                                  <p:stCondLst>
                                    <p:cond delay="1000"/>
                                  </p:stCondLst>
                                  <p:childTnLst>
                                    <p:set>
                                      <p:cBhvr>
                                        <p:cTn id="78" dur="1" fill="hold">
                                          <p:stCondLst>
                                            <p:cond delay="0"/>
                                          </p:stCondLst>
                                        </p:cTn>
                                        <p:tgtEl>
                                          <p:spTgt spid="93"/>
                                        </p:tgtEl>
                                        <p:attrNameLst>
                                          <p:attrName>style.visibility</p:attrName>
                                        </p:attrNameLst>
                                      </p:cBhvr>
                                      <p:to>
                                        <p:strVal val="hidden"/>
                                      </p:to>
                                    </p:set>
                                  </p:childTnLst>
                                </p:cTn>
                              </p:par>
                            </p:childTnLst>
                          </p:cTn>
                        </p:par>
                        <p:par>
                          <p:cTn id="79" fill="hold">
                            <p:stCondLst>
                              <p:cond delay="13500"/>
                            </p:stCondLst>
                            <p:childTnLst>
                              <p:par>
                                <p:cTn id="80" presetID="1" presetClass="exit" presetSubtype="0" fill="hold" grpId="0" nodeType="afterEffect">
                                  <p:stCondLst>
                                    <p:cond delay="1000"/>
                                  </p:stCondLst>
                                  <p:childTnLst>
                                    <p:set>
                                      <p:cBhvr>
                                        <p:cTn id="81" dur="1" fill="hold">
                                          <p:stCondLst>
                                            <p:cond delay="0"/>
                                          </p:stCondLst>
                                        </p:cTn>
                                        <p:tgtEl>
                                          <p:spTgt spid="92"/>
                                        </p:tgtEl>
                                        <p:attrNameLst>
                                          <p:attrName>style.visibility</p:attrName>
                                        </p:attrNameLst>
                                      </p:cBhvr>
                                      <p:to>
                                        <p:strVal val="hidden"/>
                                      </p:to>
                                    </p:set>
                                  </p:childTnLst>
                                </p:cTn>
                              </p:par>
                            </p:childTnLst>
                          </p:cTn>
                        </p:par>
                        <p:par>
                          <p:cTn id="82" fill="hold">
                            <p:stCondLst>
                              <p:cond delay="14500"/>
                            </p:stCondLst>
                            <p:childTnLst>
                              <p:par>
                                <p:cTn id="83" presetID="1" presetClass="exit" presetSubtype="0" fill="hold" grpId="0" nodeType="afterEffect">
                                  <p:stCondLst>
                                    <p:cond delay="1000"/>
                                  </p:stCondLst>
                                  <p:childTnLst>
                                    <p:set>
                                      <p:cBhvr>
                                        <p:cTn id="84" dur="1" fill="hold">
                                          <p:stCondLst>
                                            <p:cond delay="0"/>
                                          </p:stCondLst>
                                        </p:cTn>
                                        <p:tgtEl>
                                          <p:spTgt spid="91"/>
                                        </p:tgtEl>
                                        <p:attrNameLst>
                                          <p:attrName>style.visibility</p:attrName>
                                        </p:attrNameLst>
                                      </p:cBhvr>
                                      <p:to>
                                        <p:strVal val="hidden"/>
                                      </p:to>
                                    </p:set>
                                  </p:childTnLst>
                                </p:cTn>
                              </p:par>
                            </p:childTnLst>
                          </p:cTn>
                        </p:par>
                        <p:par>
                          <p:cTn id="85" fill="hold">
                            <p:stCondLst>
                              <p:cond delay="15500"/>
                            </p:stCondLst>
                            <p:childTnLst>
                              <p:par>
                                <p:cTn id="86" presetID="1" presetClass="exit" presetSubtype="0" fill="hold" grpId="0" nodeType="afterEffect">
                                  <p:stCondLst>
                                    <p:cond delay="1000"/>
                                  </p:stCondLst>
                                  <p:childTnLst>
                                    <p:set>
                                      <p:cBhvr>
                                        <p:cTn id="87" dur="1" fill="hold">
                                          <p:stCondLst>
                                            <p:cond delay="0"/>
                                          </p:stCondLst>
                                        </p:cTn>
                                        <p:tgtEl>
                                          <p:spTgt spid="90"/>
                                        </p:tgtEl>
                                        <p:attrNameLst>
                                          <p:attrName>style.visibility</p:attrName>
                                        </p:attrNameLst>
                                      </p:cBhvr>
                                      <p:to>
                                        <p:strVal val="hidden"/>
                                      </p:to>
                                    </p:set>
                                  </p:childTnLst>
                                </p:cTn>
                              </p:par>
                            </p:childTnLst>
                          </p:cTn>
                        </p:par>
                        <p:par>
                          <p:cTn id="88" fill="hold">
                            <p:stCondLst>
                              <p:cond delay="16500"/>
                            </p:stCondLst>
                            <p:childTnLst>
                              <p:par>
                                <p:cTn id="89" presetID="1" presetClass="exit" presetSubtype="0" fill="hold" grpId="0" nodeType="afterEffect">
                                  <p:stCondLst>
                                    <p:cond delay="1000"/>
                                  </p:stCondLst>
                                  <p:childTnLst>
                                    <p:set>
                                      <p:cBhvr>
                                        <p:cTn id="90" dur="1" fill="hold">
                                          <p:stCondLst>
                                            <p:cond delay="0"/>
                                          </p:stCondLst>
                                        </p:cTn>
                                        <p:tgtEl>
                                          <p:spTgt spid="89"/>
                                        </p:tgtEl>
                                        <p:attrNameLst>
                                          <p:attrName>style.visibility</p:attrName>
                                        </p:attrNameLst>
                                      </p:cBhvr>
                                      <p:to>
                                        <p:strVal val="hidden"/>
                                      </p:to>
                                    </p:set>
                                  </p:childTnLst>
                                </p:cTn>
                              </p:par>
                            </p:childTnLst>
                          </p:cTn>
                        </p:par>
                        <p:par>
                          <p:cTn id="91" fill="hold">
                            <p:stCondLst>
                              <p:cond delay="17500"/>
                            </p:stCondLst>
                            <p:childTnLst>
                              <p:par>
                                <p:cTn id="92" presetID="1" presetClass="exit" presetSubtype="0" fill="hold" grpId="0" nodeType="afterEffect">
                                  <p:stCondLst>
                                    <p:cond delay="1000"/>
                                  </p:stCondLst>
                                  <p:childTnLst>
                                    <p:set>
                                      <p:cBhvr>
                                        <p:cTn id="93" dur="1" fill="hold">
                                          <p:stCondLst>
                                            <p:cond delay="0"/>
                                          </p:stCondLst>
                                        </p:cTn>
                                        <p:tgtEl>
                                          <p:spTgt spid="88"/>
                                        </p:tgtEl>
                                        <p:attrNameLst>
                                          <p:attrName>style.visibility</p:attrName>
                                        </p:attrNameLst>
                                      </p:cBhvr>
                                      <p:to>
                                        <p:strVal val="hidden"/>
                                      </p:to>
                                    </p:set>
                                  </p:childTnLst>
                                </p:cTn>
                              </p:par>
                            </p:childTnLst>
                          </p:cTn>
                        </p:par>
                        <p:par>
                          <p:cTn id="94" fill="hold">
                            <p:stCondLst>
                              <p:cond delay="18500"/>
                            </p:stCondLst>
                            <p:childTnLst>
                              <p:par>
                                <p:cTn id="95" presetID="1" presetClass="exit" presetSubtype="0" fill="hold" grpId="0" nodeType="afterEffect">
                                  <p:stCondLst>
                                    <p:cond delay="1000"/>
                                  </p:stCondLst>
                                  <p:childTnLst>
                                    <p:set>
                                      <p:cBhvr>
                                        <p:cTn id="96" dur="1" fill="hold">
                                          <p:stCondLst>
                                            <p:cond delay="0"/>
                                          </p:stCondLst>
                                        </p:cTn>
                                        <p:tgtEl>
                                          <p:spTgt spid="87"/>
                                        </p:tgtEl>
                                        <p:attrNameLst>
                                          <p:attrName>style.visibility</p:attrName>
                                        </p:attrNameLst>
                                      </p:cBhvr>
                                      <p:to>
                                        <p:strVal val="hidden"/>
                                      </p:to>
                                    </p:set>
                                  </p:childTnLst>
                                </p:cTn>
                              </p:par>
                              <p:par>
                                <p:cTn id="97" presetID="1" presetClass="entr" presetSubtype="0" fill="hold" grpId="1" nodeType="withEffect">
                                  <p:stCondLst>
                                    <p:cond delay="0"/>
                                  </p:stCondLst>
                                  <p:childTnLst>
                                    <p:set>
                                      <p:cBhvr>
                                        <p:cTn id="98" dur="1" fill="hold">
                                          <p:stCondLst>
                                            <p:cond delay="0"/>
                                          </p:stCondLst>
                                        </p:cTn>
                                        <p:tgtEl>
                                          <p:spTgt spid="86"/>
                                        </p:tgtEl>
                                        <p:attrNameLst>
                                          <p:attrName>style.visibility</p:attrName>
                                        </p:attrNameLst>
                                      </p:cBhvr>
                                      <p:to>
                                        <p:strVal val="visible"/>
                                      </p:to>
                                    </p:set>
                                  </p:childTnLst>
                                </p:cTn>
                              </p:par>
                            </p:childTnLst>
                          </p:cTn>
                        </p:par>
                        <p:par>
                          <p:cTn id="99" fill="hold">
                            <p:stCondLst>
                              <p:cond delay="19500"/>
                            </p:stCondLst>
                            <p:childTnLst>
                              <p:par>
                                <p:cTn id="100" presetID="10" presetClass="entr" presetSubtype="0" fill="hold" grpId="1" nodeType="afterEffect">
                                  <p:stCondLst>
                                    <p:cond delay="1000"/>
                                  </p:stCondLst>
                                  <p:childTnLst>
                                    <p:set>
                                      <p:cBhvr>
                                        <p:cTn id="101" dur="1" fill="hold">
                                          <p:stCondLst>
                                            <p:cond delay="0"/>
                                          </p:stCondLst>
                                        </p:cTn>
                                        <p:tgtEl>
                                          <p:spTgt spid="108"/>
                                        </p:tgtEl>
                                        <p:attrNameLst>
                                          <p:attrName>style.visibility</p:attrName>
                                        </p:attrNameLst>
                                      </p:cBhvr>
                                      <p:to>
                                        <p:strVal val="visible"/>
                                      </p:to>
                                    </p:set>
                                    <p:animEffect transition="in" filter="fade">
                                      <p:cBhvr>
                                        <p:cTn id="102" dur="500"/>
                                        <p:tgtEl>
                                          <p:spTgt spid="108"/>
                                        </p:tgtEl>
                                      </p:cBhvr>
                                    </p:animEffect>
                                  </p:childTnLst>
                                </p:cTn>
                              </p:par>
                            </p:childTnLst>
                          </p:cTn>
                        </p:par>
                        <p:par>
                          <p:cTn id="103" fill="hold">
                            <p:stCondLst>
                              <p:cond delay="21000"/>
                            </p:stCondLst>
                            <p:childTnLst>
                              <p:par>
                                <p:cTn id="104" presetID="10" presetClass="entr" presetSubtype="0" fill="hold" grpId="1" nodeType="afterEffect">
                                  <p:stCondLst>
                                    <p:cond delay="0"/>
                                  </p:stCondLst>
                                  <p:childTnLst>
                                    <p:set>
                                      <p:cBhvr>
                                        <p:cTn id="105" dur="1" fill="hold">
                                          <p:stCondLst>
                                            <p:cond delay="0"/>
                                          </p:stCondLst>
                                        </p:cTn>
                                        <p:tgtEl>
                                          <p:spTgt spid="97"/>
                                        </p:tgtEl>
                                        <p:attrNameLst>
                                          <p:attrName>style.visibility</p:attrName>
                                        </p:attrNameLst>
                                      </p:cBhvr>
                                      <p:to>
                                        <p:strVal val="visible"/>
                                      </p:to>
                                    </p:set>
                                    <p:animEffect transition="in" filter="fade">
                                      <p:cBhvr>
                                        <p:cTn id="106" dur="500"/>
                                        <p:tgtEl>
                                          <p:spTgt spid="97"/>
                                        </p:tgtEl>
                                      </p:cBhvr>
                                    </p:animEffect>
                                  </p:childTnLst>
                                </p:cTn>
                              </p:par>
                              <p:par>
                                <p:cTn id="107" presetID="1" presetClass="entr" presetSubtype="0" fill="hold" grpId="1" nodeType="withEffect">
                                  <p:stCondLst>
                                    <p:cond delay="0"/>
                                  </p:stCondLst>
                                  <p:childTnLst>
                                    <p:set>
                                      <p:cBhvr>
                                        <p:cTn id="108" dur="1" fill="hold">
                                          <p:stCondLst>
                                            <p:cond delay="0"/>
                                          </p:stCondLst>
                                        </p:cTn>
                                        <p:tgtEl>
                                          <p:spTgt spid="104"/>
                                        </p:tgtEl>
                                        <p:attrNameLst>
                                          <p:attrName>style.visibility</p:attrName>
                                        </p:attrNameLst>
                                      </p:cBhvr>
                                      <p:to>
                                        <p:strVal val="visible"/>
                                      </p:to>
                                    </p:set>
                                  </p:childTnLst>
                                </p:cTn>
                              </p:par>
                              <p:par>
                                <p:cTn id="109" presetID="1" presetClass="entr" presetSubtype="0" fill="hold" grpId="1" nodeType="withEffect">
                                  <p:stCondLst>
                                    <p:cond delay="0"/>
                                  </p:stCondLst>
                                  <p:childTnLst>
                                    <p:set>
                                      <p:cBhvr>
                                        <p:cTn id="110" dur="1" fill="hold">
                                          <p:stCondLst>
                                            <p:cond delay="0"/>
                                          </p:stCondLst>
                                        </p:cTn>
                                        <p:tgtEl>
                                          <p:spTgt spid="100"/>
                                        </p:tgtEl>
                                        <p:attrNameLst>
                                          <p:attrName>style.visibility</p:attrName>
                                        </p:attrNameLst>
                                      </p:cBhvr>
                                      <p:to>
                                        <p:strVal val="visible"/>
                                      </p:to>
                                    </p:set>
                                  </p:childTnLst>
                                </p:cTn>
                              </p:par>
                              <p:par>
                                <p:cTn id="111" presetID="1" presetClass="entr" presetSubtype="0" fill="hold" grpId="1" nodeType="withEffect">
                                  <p:stCondLst>
                                    <p:cond delay="0"/>
                                  </p:stCondLst>
                                  <p:childTnLst>
                                    <p:set>
                                      <p:cBhvr>
                                        <p:cTn id="112" dur="1" fill="hold">
                                          <p:stCondLst>
                                            <p:cond delay="0"/>
                                          </p:stCondLst>
                                        </p:cTn>
                                        <p:tgtEl>
                                          <p:spTgt spid="101"/>
                                        </p:tgtEl>
                                        <p:attrNameLst>
                                          <p:attrName>style.visibility</p:attrName>
                                        </p:attrNameLst>
                                      </p:cBhvr>
                                      <p:to>
                                        <p:strVal val="visible"/>
                                      </p:to>
                                    </p:set>
                                  </p:childTnLst>
                                </p:cTn>
                              </p:par>
                              <p:par>
                                <p:cTn id="113" presetID="1" presetClass="entr" presetSubtype="0" fill="hold" grpId="1" nodeType="withEffect">
                                  <p:stCondLst>
                                    <p:cond delay="0"/>
                                  </p:stCondLst>
                                  <p:childTnLst>
                                    <p:set>
                                      <p:cBhvr>
                                        <p:cTn id="114" dur="1" fill="hold">
                                          <p:stCondLst>
                                            <p:cond delay="0"/>
                                          </p:stCondLst>
                                        </p:cTn>
                                        <p:tgtEl>
                                          <p:spTgt spid="105"/>
                                        </p:tgtEl>
                                        <p:attrNameLst>
                                          <p:attrName>style.visibility</p:attrName>
                                        </p:attrNameLst>
                                      </p:cBhvr>
                                      <p:to>
                                        <p:strVal val="visible"/>
                                      </p:to>
                                    </p:set>
                                  </p:childTnLst>
                                </p:cTn>
                              </p:par>
                              <p:par>
                                <p:cTn id="115" presetID="1" presetClass="entr" presetSubtype="0" fill="hold" grpId="1" nodeType="withEffect">
                                  <p:stCondLst>
                                    <p:cond delay="0"/>
                                  </p:stCondLst>
                                  <p:childTnLst>
                                    <p:set>
                                      <p:cBhvr>
                                        <p:cTn id="116" dur="1" fill="hold">
                                          <p:stCondLst>
                                            <p:cond delay="0"/>
                                          </p:stCondLst>
                                        </p:cTn>
                                        <p:tgtEl>
                                          <p:spTgt spid="99"/>
                                        </p:tgtEl>
                                        <p:attrNameLst>
                                          <p:attrName>style.visibility</p:attrName>
                                        </p:attrNameLst>
                                      </p:cBhvr>
                                      <p:to>
                                        <p:strVal val="visible"/>
                                      </p:to>
                                    </p:set>
                                  </p:childTnLst>
                                </p:cTn>
                              </p:par>
                              <p:par>
                                <p:cTn id="117" presetID="1" presetClass="entr" presetSubtype="0" fill="hold" grpId="1" nodeType="withEffect">
                                  <p:stCondLst>
                                    <p:cond delay="0"/>
                                  </p:stCondLst>
                                  <p:childTnLst>
                                    <p:set>
                                      <p:cBhvr>
                                        <p:cTn id="118" dur="1" fill="hold">
                                          <p:stCondLst>
                                            <p:cond delay="0"/>
                                          </p:stCondLst>
                                        </p:cTn>
                                        <p:tgtEl>
                                          <p:spTgt spid="102"/>
                                        </p:tgtEl>
                                        <p:attrNameLst>
                                          <p:attrName>style.visibility</p:attrName>
                                        </p:attrNameLst>
                                      </p:cBhvr>
                                      <p:to>
                                        <p:strVal val="visible"/>
                                      </p:to>
                                    </p:set>
                                  </p:childTnLst>
                                </p:cTn>
                              </p:par>
                              <p:par>
                                <p:cTn id="119" presetID="1" presetClass="entr" presetSubtype="0" fill="hold" grpId="1" nodeType="withEffect">
                                  <p:stCondLst>
                                    <p:cond delay="0"/>
                                  </p:stCondLst>
                                  <p:childTnLst>
                                    <p:set>
                                      <p:cBhvr>
                                        <p:cTn id="120" dur="1" fill="hold">
                                          <p:stCondLst>
                                            <p:cond delay="0"/>
                                          </p:stCondLst>
                                        </p:cTn>
                                        <p:tgtEl>
                                          <p:spTgt spid="103"/>
                                        </p:tgtEl>
                                        <p:attrNameLst>
                                          <p:attrName>style.visibility</p:attrName>
                                        </p:attrNameLst>
                                      </p:cBhvr>
                                      <p:to>
                                        <p:strVal val="visible"/>
                                      </p:to>
                                    </p:set>
                                  </p:childTnLst>
                                </p:cTn>
                              </p:par>
                              <p:par>
                                <p:cTn id="121" presetID="1" presetClass="entr" presetSubtype="0" fill="hold" grpId="1" nodeType="withEffect">
                                  <p:stCondLst>
                                    <p:cond delay="0"/>
                                  </p:stCondLst>
                                  <p:childTnLst>
                                    <p:set>
                                      <p:cBhvr>
                                        <p:cTn id="122" dur="1" fill="hold">
                                          <p:stCondLst>
                                            <p:cond delay="0"/>
                                          </p:stCondLst>
                                        </p:cTn>
                                        <p:tgtEl>
                                          <p:spTgt spid="106"/>
                                        </p:tgtEl>
                                        <p:attrNameLst>
                                          <p:attrName>style.visibility</p:attrName>
                                        </p:attrNameLst>
                                      </p:cBhvr>
                                      <p:to>
                                        <p:strVal val="visible"/>
                                      </p:to>
                                    </p:set>
                                  </p:childTnLst>
                                </p:cTn>
                              </p:par>
                              <p:par>
                                <p:cTn id="123" presetID="1" presetClass="entr" presetSubtype="0" fill="hold" grpId="1" nodeType="withEffect">
                                  <p:stCondLst>
                                    <p:cond delay="0"/>
                                  </p:stCondLst>
                                  <p:childTnLst>
                                    <p:set>
                                      <p:cBhvr>
                                        <p:cTn id="124" dur="1" fill="hold">
                                          <p:stCondLst>
                                            <p:cond delay="0"/>
                                          </p:stCondLst>
                                        </p:cTn>
                                        <p:tgtEl>
                                          <p:spTgt spid="107"/>
                                        </p:tgtEl>
                                        <p:attrNameLst>
                                          <p:attrName>style.visibility</p:attrName>
                                        </p:attrNameLst>
                                      </p:cBhvr>
                                      <p:to>
                                        <p:strVal val="visible"/>
                                      </p:to>
                                    </p:set>
                                  </p:childTnLst>
                                </p:cTn>
                              </p:par>
                              <p:par>
                                <p:cTn id="125" presetID="1" presetClass="entr" presetSubtype="0" fill="hold" grpId="1" nodeType="withEffect">
                                  <p:stCondLst>
                                    <p:cond delay="0"/>
                                  </p:stCondLst>
                                  <p:childTnLst>
                                    <p:set>
                                      <p:cBhvr>
                                        <p:cTn id="126" dur="1" fill="hold">
                                          <p:stCondLst>
                                            <p:cond delay="0"/>
                                          </p:stCondLst>
                                        </p:cTn>
                                        <p:tgtEl>
                                          <p:spTgt spid="96"/>
                                        </p:tgtEl>
                                        <p:attrNameLst>
                                          <p:attrName>style.visibility</p:attrName>
                                        </p:attrNameLst>
                                      </p:cBhvr>
                                      <p:to>
                                        <p:strVal val="visible"/>
                                      </p:to>
                                    </p:set>
                                  </p:childTnLst>
                                </p:cTn>
                              </p:par>
                              <p:par>
                                <p:cTn id="127" presetID="1" presetClass="entr" presetSubtype="0" fill="hold" grpId="1" nodeType="withEffect">
                                  <p:stCondLst>
                                    <p:cond delay="0"/>
                                  </p:stCondLst>
                                  <p:childTnLst>
                                    <p:set>
                                      <p:cBhvr>
                                        <p:cTn id="128" dur="1" fill="hold">
                                          <p:stCondLst>
                                            <p:cond delay="0"/>
                                          </p:stCondLst>
                                        </p:cTn>
                                        <p:tgtEl>
                                          <p:spTgt spid="87"/>
                                        </p:tgtEl>
                                        <p:attrNameLst>
                                          <p:attrName>style.visibility</p:attrName>
                                        </p:attrNameLst>
                                      </p:cBhvr>
                                      <p:to>
                                        <p:strVal val="visible"/>
                                      </p:to>
                                    </p:set>
                                  </p:childTnLst>
                                </p:cTn>
                              </p:par>
                              <p:par>
                                <p:cTn id="129" presetID="1" presetClass="entr" presetSubtype="0" fill="hold" grpId="1" nodeType="withEffect">
                                  <p:stCondLst>
                                    <p:cond delay="0"/>
                                  </p:stCondLst>
                                  <p:childTnLst>
                                    <p:set>
                                      <p:cBhvr>
                                        <p:cTn id="130" dur="1" fill="hold">
                                          <p:stCondLst>
                                            <p:cond delay="0"/>
                                          </p:stCondLst>
                                        </p:cTn>
                                        <p:tgtEl>
                                          <p:spTgt spid="88"/>
                                        </p:tgtEl>
                                        <p:attrNameLst>
                                          <p:attrName>style.visibility</p:attrName>
                                        </p:attrNameLst>
                                      </p:cBhvr>
                                      <p:to>
                                        <p:strVal val="visible"/>
                                      </p:to>
                                    </p:set>
                                  </p:childTnLst>
                                </p:cTn>
                              </p:par>
                              <p:par>
                                <p:cTn id="131" presetID="1" presetClass="entr" presetSubtype="0" fill="hold" grpId="1" nodeType="withEffect">
                                  <p:stCondLst>
                                    <p:cond delay="0"/>
                                  </p:stCondLst>
                                  <p:childTnLst>
                                    <p:set>
                                      <p:cBhvr>
                                        <p:cTn id="132" dur="1" fill="hold">
                                          <p:stCondLst>
                                            <p:cond delay="0"/>
                                          </p:stCondLst>
                                        </p:cTn>
                                        <p:tgtEl>
                                          <p:spTgt spid="89"/>
                                        </p:tgtEl>
                                        <p:attrNameLst>
                                          <p:attrName>style.visibility</p:attrName>
                                        </p:attrNameLst>
                                      </p:cBhvr>
                                      <p:to>
                                        <p:strVal val="visible"/>
                                      </p:to>
                                    </p:set>
                                  </p:childTnLst>
                                </p:cTn>
                              </p:par>
                              <p:par>
                                <p:cTn id="133" presetID="1" presetClass="entr" presetSubtype="0" fill="hold" grpId="1" nodeType="withEffect">
                                  <p:stCondLst>
                                    <p:cond delay="0"/>
                                  </p:stCondLst>
                                  <p:childTnLst>
                                    <p:set>
                                      <p:cBhvr>
                                        <p:cTn id="134" dur="1" fill="hold">
                                          <p:stCondLst>
                                            <p:cond delay="0"/>
                                          </p:stCondLst>
                                        </p:cTn>
                                        <p:tgtEl>
                                          <p:spTgt spid="90"/>
                                        </p:tgtEl>
                                        <p:attrNameLst>
                                          <p:attrName>style.visibility</p:attrName>
                                        </p:attrNameLst>
                                      </p:cBhvr>
                                      <p:to>
                                        <p:strVal val="visible"/>
                                      </p:to>
                                    </p:set>
                                  </p:childTnLst>
                                </p:cTn>
                              </p:par>
                              <p:par>
                                <p:cTn id="135" presetID="1" presetClass="entr" presetSubtype="0" fill="hold" grpId="1" nodeType="withEffect">
                                  <p:stCondLst>
                                    <p:cond delay="0"/>
                                  </p:stCondLst>
                                  <p:childTnLst>
                                    <p:set>
                                      <p:cBhvr>
                                        <p:cTn id="136" dur="1" fill="hold">
                                          <p:stCondLst>
                                            <p:cond delay="0"/>
                                          </p:stCondLst>
                                        </p:cTn>
                                        <p:tgtEl>
                                          <p:spTgt spid="91"/>
                                        </p:tgtEl>
                                        <p:attrNameLst>
                                          <p:attrName>style.visibility</p:attrName>
                                        </p:attrNameLst>
                                      </p:cBhvr>
                                      <p:to>
                                        <p:strVal val="visible"/>
                                      </p:to>
                                    </p:set>
                                  </p:childTnLst>
                                </p:cTn>
                              </p:par>
                              <p:par>
                                <p:cTn id="137" presetID="1" presetClass="entr" presetSubtype="0" fill="hold" grpId="1" nodeType="withEffect">
                                  <p:stCondLst>
                                    <p:cond delay="0"/>
                                  </p:stCondLst>
                                  <p:childTnLst>
                                    <p:set>
                                      <p:cBhvr>
                                        <p:cTn id="138" dur="1" fill="hold">
                                          <p:stCondLst>
                                            <p:cond delay="0"/>
                                          </p:stCondLst>
                                        </p:cTn>
                                        <p:tgtEl>
                                          <p:spTgt spid="92"/>
                                        </p:tgtEl>
                                        <p:attrNameLst>
                                          <p:attrName>style.visibility</p:attrName>
                                        </p:attrNameLst>
                                      </p:cBhvr>
                                      <p:to>
                                        <p:strVal val="visible"/>
                                      </p:to>
                                    </p:set>
                                  </p:childTnLst>
                                </p:cTn>
                              </p:par>
                              <p:par>
                                <p:cTn id="139" presetID="1" presetClass="entr" presetSubtype="0" fill="hold" grpId="1" nodeType="withEffect">
                                  <p:stCondLst>
                                    <p:cond delay="0"/>
                                  </p:stCondLst>
                                  <p:childTnLst>
                                    <p:set>
                                      <p:cBhvr>
                                        <p:cTn id="140" dur="1" fill="hold">
                                          <p:stCondLst>
                                            <p:cond delay="0"/>
                                          </p:stCondLst>
                                        </p:cTn>
                                        <p:tgtEl>
                                          <p:spTgt spid="93"/>
                                        </p:tgtEl>
                                        <p:attrNameLst>
                                          <p:attrName>style.visibility</p:attrName>
                                        </p:attrNameLst>
                                      </p:cBhvr>
                                      <p:to>
                                        <p:strVal val="visible"/>
                                      </p:to>
                                    </p:set>
                                  </p:childTnLst>
                                </p:cTn>
                              </p:par>
                              <p:par>
                                <p:cTn id="141" presetID="1" presetClass="entr" presetSubtype="0" fill="hold" grpId="1" nodeType="withEffect">
                                  <p:stCondLst>
                                    <p:cond delay="0"/>
                                  </p:stCondLst>
                                  <p:childTnLst>
                                    <p:set>
                                      <p:cBhvr>
                                        <p:cTn id="142" dur="1" fill="hold">
                                          <p:stCondLst>
                                            <p:cond delay="0"/>
                                          </p:stCondLst>
                                        </p:cTn>
                                        <p:tgtEl>
                                          <p:spTgt spid="94"/>
                                        </p:tgtEl>
                                        <p:attrNameLst>
                                          <p:attrName>style.visibility</p:attrName>
                                        </p:attrNameLst>
                                      </p:cBhvr>
                                      <p:to>
                                        <p:strVal val="visible"/>
                                      </p:to>
                                    </p:set>
                                  </p:childTnLst>
                                </p:cTn>
                              </p:par>
                              <p:par>
                                <p:cTn id="143" presetID="1" presetClass="entr" presetSubtype="0" fill="hold" grpId="1" nodeType="withEffect">
                                  <p:stCondLst>
                                    <p:cond delay="0"/>
                                  </p:stCondLst>
                                  <p:childTnLst>
                                    <p:set>
                                      <p:cBhvr>
                                        <p:cTn id="144" dur="1" fill="hold">
                                          <p:stCondLst>
                                            <p:cond delay="0"/>
                                          </p:stCondLst>
                                        </p:cTn>
                                        <p:tgtEl>
                                          <p:spTgt spid="95"/>
                                        </p:tgtEl>
                                        <p:attrNameLst>
                                          <p:attrName>style.visibility</p:attrName>
                                        </p:attrNameLst>
                                      </p:cBhvr>
                                      <p:to>
                                        <p:strVal val="visible"/>
                                      </p:to>
                                    </p:set>
                                  </p:childTnLst>
                                </p:cTn>
                              </p:par>
                              <p:par>
                                <p:cTn id="145" presetID="10" presetClass="entr" presetSubtype="0" fill="hold" grpId="1" nodeType="withEffect">
                                  <p:stCondLst>
                                    <p:cond delay="0"/>
                                  </p:stCondLst>
                                  <p:childTnLst>
                                    <p:set>
                                      <p:cBhvr>
                                        <p:cTn id="146" dur="1" fill="hold">
                                          <p:stCondLst>
                                            <p:cond delay="0"/>
                                          </p:stCondLst>
                                        </p:cTn>
                                        <p:tgtEl>
                                          <p:spTgt spid="109"/>
                                        </p:tgtEl>
                                        <p:attrNameLst>
                                          <p:attrName>style.visibility</p:attrName>
                                        </p:attrNameLst>
                                      </p:cBhvr>
                                      <p:to>
                                        <p:strVal val="visible"/>
                                      </p:to>
                                    </p:set>
                                    <p:animEffect transition="in" filter="fade">
                                      <p:cBhvr>
                                        <p:cTn id="147" dur="500"/>
                                        <p:tgtEl>
                                          <p:spTgt spid="109"/>
                                        </p:tgtEl>
                                      </p:cBhvr>
                                    </p:animEffect>
                                  </p:childTnLst>
                                </p:cTn>
                              </p:par>
                              <p:par>
                                <p:cTn id="148" presetID="10" presetClass="exit" presetSubtype="0" fill="hold" grpId="3" nodeType="withEffect">
                                  <p:stCondLst>
                                    <p:cond delay="0"/>
                                  </p:stCondLst>
                                  <p:childTnLst>
                                    <p:animEffect transition="out" filter="fade">
                                      <p:cBhvr>
                                        <p:cTn id="149" dur="500"/>
                                        <p:tgtEl>
                                          <p:spTgt spid="98"/>
                                        </p:tgtEl>
                                      </p:cBhvr>
                                    </p:animEffect>
                                    <p:set>
                                      <p:cBhvr>
                                        <p:cTn id="150" dur="1" fill="hold">
                                          <p:stCondLst>
                                            <p:cond delay="499"/>
                                          </p:stCondLst>
                                        </p:cTn>
                                        <p:tgtEl>
                                          <p:spTgt spid="98"/>
                                        </p:tgtEl>
                                        <p:attrNameLst>
                                          <p:attrName>style.visibility</p:attrName>
                                        </p:attrNameLst>
                                      </p:cBhvr>
                                      <p:to>
                                        <p:strVal val="hidden"/>
                                      </p:to>
                                    </p:set>
                                  </p:childTnLst>
                                </p:cTn>
                              </p:par>
                              <p:par>
                                <p:cTn id="151" presetID="10" presetClass="exit" presetSubtype="0" fill="hold" grpId="2" nodeType="withEffect">
                                  <p:stCondLst>
                                    <p:cond delay="0"/>
                                  </p:stCondLst>
                                  <p:childTnLst>
                                    <p:animEffect transition="out" filter="fade">
                                      <p:cBhvr>
                                        <p:cTn id="152" dur="500"/>
                                        <p:tgtEl>
                                          <p:spTgt spid="110"/>
                                        </p:tgtEl>
                                      </p:cBhvr>
                                    </p:animEffect>
                                    <p:set>
                                      <p:cBhvr>
                                        <p:cTn id="153" dur="1" fill="hold">
                                          <p:stCondLst>
                                            <p:cond delay="499"/>
                                          </p:stCondLst>
                                        </p:cTn>
                                        <p:tgtEl>
                                          <p:spTgt spid="110"/>
                                        </p:tgtEl>
                                        <p:attrNameLst>
                                          <p:attrName>style.visibility</p:attrName>
                                        </p:attrNameLst>
                                      </p:cBhvr>
                                      <p:to>
                                        <p:strVal val="hidden"/>
                                      </p:to>
                                    </p:set>
                                  </p:childTnLst>
                                </p:cTn>
                              </p:par>
                            </p:childTnLst>
                          </p:cTn>
                        </p:par>
                      </p:childTnLst>
                    </p:cTn>
                  </p:par>
                </p:childTnLst>
              </p:cTn>
              <p:nextCondLst>
                <p:cond evt="onClick" delay="0">
                  <p:tgtEl>
                    <p:spTgt spid="109"/>
                  </p:tgtEl>
                </p:cond>
              </p:nextCondLst>
            </p:seq>
            <p:seq concurrent="1" nextAc="seek">
              <p:cTn id="154" restart="whenNotActive" fill="hold" evtFilter="cancelBubble" nodeType="interactiveSeq">
                <p:stCondLst>
                  <p:cond evt="onClick" delay="0">
                    <p:tgtEl>
                      <p:spTgt spid="110"/>
                    </p:tgtEl>
                  </p:cond>
                </p:stCondLst>
                <p:endSync evt="end" delay="0">
                  <p:rtn val="all"/>
                </p:endSync>
                <p:childTnLst>
                  <p:par>
                    <p:cTn id="155" fill="hold">
                      <p:stCondLst>
                        <p:cond delay="0"/>
                      </p:stCondLst>
                      <p:childTnLst>
                        <p:par>
                          <p:cTn id="156" fill="hold">
                            <p:stCondLst>
                              <p:cond delay="0"/>
                            </p:stCondLst>
                            <p:childTnLst>
                              <p:par>
                                <p:cTn id="157" presetID="10" presetClass="exit" presetSubtype="0" fill="hold" grpId="0" nodeType="clickEffect">
                                  <p:stCondLst>
                                    <p:cond delay="0"/>
                                  </p:stCondLst>
                                  <p:childTnLst>
                                    <p:animEffect transition="out" filter="fade">
                                      <p:cBhvr>
                                        <p:cTn id="158" dur="500"/>
                                        <p:tgtEl>
                                          <p:spTgt spid="110"/>
                                        </p:tgtEl>
                                      </p:cBhvr>
                                    </p:animEffect>
                                    <p:set>
                                      <p:cBhvr>
                                        <p:cTn id="159" dur="1" fill="hold">
                                          <p:stCondLst>
                                            <p:cond delay="499"/>
                                          </p:stCondLst>
                                        </p:cTn>
                                        <p:tgtEl>
                                          <p:spTgt spid="110"/>
                                        </p:tgtEl>
                                        <p:attrNameLst>
                                          <p:attrName>style.visibility</p:attrName>
                                        </p:attrNameLst>
                                      </p:cBhvr>
                                      <p:to>
                                        <p:strVal val="hidden"/>
                                      </p:to>
                                    </p:set>
                                  </p:childTnLst>
                                </p:cTn>
                              </p:par>
                              <p:par>
                                <p:cTn id="160" presetID="1" presetClass="exit" presetSubtype="0" fill="hold" grpId="2" nodeType="withEffect">
                                  <p:stCondLst>
                                    <p:cond delay="0"/>
                                  </p:stCondLst>
                                  <p:childTnLst>
                                    <p:set>
                                      <p:cBhvr>
                                        <p:cTn id="161" dur="1" fill="hold">
                                          <p:stCondLst>
                                            <p:cond delay="0"/>
                                          </p:stCondLst>
                                        </p:cTn>
                                        <p:tgtEl>
                                          <p:spTgt spid="87"/>
                                        </p:tgtEl>
                                        <p:attrNameLst>
                                          <p:attrName>style.visibility</p:attrName>
                                        </p:attrNameLst>
                                      </p:cBhvr>
                                      <p:to>
                                        <p:strVal val="hidden"/>
                                      </p:to>
                                    </p:set>
                                  </p:childTnLst>
                                </p:cTn>
                              </p:par>
                              <p:par>
                                <p:cTn id="162" presetID="1" presetClass="exit" presetSubtype="0" fill="hold" grpId="2" nodeType="withEffect">
                                  <p:stCondLst>
                                    <p:cond delay="0"/>
                                  </p:stCondLst>
                                  <p:childTnLst>
                                    <p:set>
                                      <p:cBhvr>
                                        <p:cTn id="163" dur="1" fill="hold">
                                          <p:stCondLst>
                                            <p:cond delay="0"/>
                                          </p:stCondLst>
                                        </p:cTn>
                                        <p:tgtEl>
                                          <p:spTgt spid="88"/>
                                        </p:tgtEl>
                                        <p:attrNameLst>
                                          <p:attrName>style.visibility</p:attrName>
                                        </p:attrNameLst>
                                      </p:cBhvr>
                                      <p:to>
                                        <p:strVal val="hidden"/>
                                      </p:to>
                                    </p:set>
                                  </p:childTnLst>
                                </p:cTn>
                              </p:par>
                              <p:par>
                                <p:cTn id="164" presetID="1" presetClass="exit" presetSubtype="0" fill="hold" grpId="2" nodeType="withEffect">
                                  <p:stCondLst>
                                    <p:cond delay="0"/>
                                  </p:stCondLst>
                                  <p:childTnLst>
                                    <p:set>
                                      <p:cBhvr>
                                        <p:cTn id="165" dur="1" fill="hold">
                                          <p:stCondLst>
                                            <p:cond delay="0"/>
                                          </p:stCondLst>
                                        </p:cTn>
                                        <p:tgtEl>
                                          <p:spTgt spid="89"/>
                                        </p:tgtEl>
                                        <p:attrNameLst>
                                          <p:attrName>style.visibility</p:attrName>
                                        </p:attrNameLst>
                                      </p:cBhvr>
                                      <p:to>
                                        <p:strVal val="hidden"/>
                                      </p:to>
                                    </p:set>
                                  </p:childTnLst>
                                </p:cTn>
                              </p:par>
                              <p:par>
                                <p:cTn id="166" presetID="1" presetClass="exit" presetSubtype="0" fill="hold" grpId="2" nodeType="withEffect">
                                  <p:stCondLst>
                                    <p:cond delay="0"/>
                                  </p:stCondLst>
                                  <p:childTnLst>
                                    <p:set>
                                      <p:cBhvr>
                                        <p:cTn id="167" dur="1" fill="hold">
                                          <p:stCondLst>
                                            <p:cond delay="0"/>
                                          </p:stCondLst>
                                        </p:cTn>
                                        <p:tgtEl>
                                          <p:spTgt spid="90"/>
                                        </p:tgtEl>
                                        <p:attrNameLst>
                                          <p:attrName>style.visibility</p:attrName>
                                        </p:attrNameLst>
                                      </p:cBhvr>
                                      <p:to>
                                        <p:strVal val="hidden"/>
                                      </p:to>
                                    </p:set>
                                  </p:childTnLst>
                                </p:cTn>
                              </p:par>
                              <p:par>
                                <p:cTn id="168" presetID="1" presetClass="exit" presetSubtype="0" fill="hold" grpId="2" nodeType="withEffect">
                                  <p:stCondLst>
                                    <p:cond delay="0"/>
                                  </p:stCondLst>
                                  <p:childTnLst>
                                    <p:set>
                                      <p:cBhvr>
                                        <p:cTn id="169" dur="1" fill="hold">
                                          <p:stCondLst>
                                            <p:cond delay="0"/>
                                          </p:stCondLst>
                                        </p:cTn>
                                        <p:tgtEl>
                                          <p:spTgt spid="91"/>
                                        </p:tgtEl>
                                        <p:attrNameLst>
                                          <p:attrName>style.visibility</p:attrName>
                                        </p:attrNameLst>
                                      </p:cBhvr>
                                      <p:to>
                                        <p:strVal val="hidden"/>
                                      </p:to>
                                    </p:set>
                                  </p:childTnLst>
                                </p:cTn>
                              </p:par>
                              <p:par>
                                <p:cTn id="170" presetID="1" presetClass="exit" presetSubtype="0" fill="hold" grpId="2" nodeType="withEffect">
                                  <p:stCondLst>
                                    <p:cond delay="0"/>
                                  </p:stCondLst>
                                  <p:childTnLst>
                                    <p:set>
                                      <p:cBhvr>
                                        <p:cTn id="171" dur="1" fill="hold">
                                          <p:stCondLst>
                                            <p:cond delay="0"/>
                                          </p:stCondLst>
                                        </p:cTn>
                                        <p:tgtEl>
                                          <p:spTgt spid="92"/>
                                        </p:tgtEl>
                                        <p:attrNameLst>
                                          <p:attrName>style.visibility</p:attrName>
                                        </p:attrNameLst>
                                      </p:cBhvr>
                                      <p:to>
                                        <p:strVal val="hidden"/>
                                      </p:to>
                                    </p:set>
                                  </p:childTnLst>
                                </p:cTn>
                              </p:par>
                              <p:par>
                                <p:cTn id="172" presetID="1" presetClass="exit" presetSubtype="0" fill="hold" grpId="2" nodeType="withEffect">
                                  <p:stCondLst>
                                    <p:cond delay="0"/>
                                  </p:stCondLst>
                                  <p:childTnLst>
                                    <p:set>
                                      <p:cBhvr>
                                        <p:cTn id="173" dur="1" fill="hold">
                                          <p:stCondLst>
                                            <p:cond delay="0"/>
                                          </p:stCondLst>
                                        </p:cTn>
                                        <p:tgtEl>
                                          <p:spTgt spid="93"/>
                                        </p:tgtEl>
                                        <p:attrNameLst>
                                          <p:attrName>style.visibility</p:attrName>
                                        </p:attrNameLst>
                                      </p:cBhvr>
                                      <p:to>
                                        <p:strVal val="hidden"/>
                                      </p:to>
                                    </p:set>
                                  </p:childTnLst>
                                </p:cTn>
                              </p:par>
                              <p:par>
                                <p:cTn id="174" presetID="1" presetClass="exit" presetSubtype="0" fill="hold" grpId="2" nodeType="withEffect">
                                  <p:stCondLst>
                                    <p:cond delay="0"/>
                                  </p:stCondLst>
                                  <p:childTnLst>
                                    <p:set>
                                      <p:cBhvr>
                                        <p:cTn id="175" dur="1" fill="hold">
                                          <p:stCondLst>
                                            <p:cond delay="0"/>
                                          </p:stCondLst>
                                        </p:cTn>
                                        <p:tgtEl>
                                          <p:spTgt spid="94"/>
                                        </p:tgtEl>
                                        <p:attrNameLst>
                                          <p:attrName>style.visibility</p:attrName>
                                        </p:attrNameLst>
                                      </p:cBhvr>
                                      <p:to>
                                        <p:strVal val="hidden"/>
                                      </p:to>
                                    </p:set>
                                  </p:childTnLst>
                                </p:cTn>
                              </p:par>
                              <p:par>
                                <p:cTn id="176" presetID="1" presetClass="exit" presetSubtype="0" fill="hold" grpId="2" nodeType="withEffect">
                                  <p:stCondLst>
                                    <p:cond delay="0"/>
                                  </p:stCondLst>
                                  <p:childTnLst>
                                    <p:set>
                                      <p:cBhvr>
                                        <p:cTn id="177" dur="1" fill="hold">
                                          <p:stCondLst>
                                            <p:cond delay="0"/>
                                          </p:stCondLst>
                                        </p:cTn>
                                        <p:tgtEl>
                                          <p:spTgt spid="95"/>
                                        </p:tgtEl>
                                        <p:attrNameLst>
                                          <p:attrName>style.visibility</p:attrName>
                                        </p:attrNameLst>
                                      </p:cBhvr>
                                      <p:to>
                                        <p:strVal val="hidden"/>
                                      </p:to>
                                    </p:set>
                                  </p:childTnLst>
                                </p:cTn>
                              </p:par>
                              <p:par>
                                <p:cTn id="178" presetID="1" presetClass="exit" presetSubtype="0" fill="hold" grpId="2" nodeType="withEffect">
                                  <p:stCondLst>
                                    <p:cond delay="0"/>
                                  </p:stCondLst>
                                  <p:childTnLst>
                                    <p:set>
                                      <p:cBhvr>
                                        <p:cTn id="179" dur="1" fill="hold">
                                          <p:stCondLst>
                                            <p:cond delay="0"/>
                                          </p:stCondLst>
                                        </p:cTn>
                                        <p:tgtEl>
                                          <p:spTgt spid="96"/>
                                        </p:tgtEl>
                                        <p:attrNameLst>
                                          <p:attrName>style.visibility</p:attrName>
                                        </p:attrNameLst>
                                      </p:cBhvr>
                                      <p:to>
                                        <p:strVal val="hidden"/>
                                      </p:to>
                                    </p:set>
                                  </p:childTnLst>
                                </p:cTn>
                              </p:par>
                              <p:par>
                                <p:cTn id="180" presetID="1" presetClass="exit" presetSubtype="0" fill="hold" grpId="2" nodeType="withEffect">
                                  <p:stCondLst>
                                    <p:cond delay="0"/>
                                  </p:stCondLst>
                                  <p:childTnLst>
                                    <p:set>
                                      <p:cBhvr>
                                        <p:cTn id="181" dur="1" fill="hold">
                                          <p:stCondLst>
                                            <p:cond delay="0"/>
                                          </p:stCondLst>
                                        </p:cTn>
                                        <p:tgtEl>
                                          <p:spTgt spid="99"/>
                                        </p:tgtEl>
                                        <p:attrNameLst>
                                          <p:attrName>style.visibility</p:attrName>
                                        </p:attrNameLst>
                                      </p:cBhvr>
                                      <p:to>
                                        <p:strVal val="hidden"/>
                                      </p:to>
                                    </p:set>
                                  </p:childTnLst>
                                </p:cTn>
                              </p:par>
                              <p:par>
                                <p:cTn id="182" presetID="1" presetClass="exit" presetSubtype="0" fill="hold" grpId="2" nodeType="withEffect">
                                  <p:stCondLst>
                                    <p:cond delay="0"/>
                                  </p:stCondLst>
                                  <p:childTnLst>
                                    <p:set>
                                      <p:cBhvr>
                                        <p:cTn id="183" dur="1" fill="hold">
                                          <p:stCondLst>
                                            <p:cond delay="0"/>
                                          </p:stCondLst>
                                        </p:cTn>
                                        <p:tgtEl>
                                          <p:spTgt spid="100"/>
                                        </p:tgtEl>
                                        <p:attrNameLst>
                                          <p:attrName>style.visibility</p:attrName>
                                        </p:attrNameLst>
                                      </p:cBhvr>
                                      <p:to>
                                        <p:strVal val="hidden"/>
                                      </p:to>
                                    </p:set>
                                  </p:childTnLst>
                                </p:cTn>
                              </p:par>
                              <p:par>
                                <p:cTn id="184" presetID="1" presetClass="exit" presetSubtype="0" fill="hold" grpId="2" nodeType="withEffect">
                                  <p:stCondLst>
                                    <p:cond delay="0"/>
                                  </p:stCondLst>
                                  <p:childTnLst>
                                    <p:set>
                                      <p:cBhvr>
                                        <p:cTn id="185" dur="1" fill="hold">
                                          <p:stCondLst>
                                            <p:cond delay="0"/>
                                          </p:stCondLst>
                                        </p:cTn>
                                        <p:tgtEl>
                                          <p:spTgt spid="101"/>
                                        </p:tgtEl>
                                        <p:attrNameLst>
                                          <p:attrName>style.visibility</p:attrName>
                                        </p:attrNameLst>
                                      </p:cBhvr>
                                      <p:to>
                                        <p:strVal val="hidden"/>
                                      </p:to>
                                    </p:set>
                                  </p:childTnLst>
                                </p:cTn>
                              </p:par>
                              <p:par>
                                <p:cTn id="186" presetID="1" presetClass="exit" presetSubtype="0" fill="hold" grpId="2" nodeType="withEffect">
                                  <p:stCondLst>
                                    <p:cond delay="0"/>
                                  </p:stCondLst>
                                  <p:childTnLst>
                                    <p:set>
                                      <p:cBhvr>
                                        <p:cTn id="187" dur="1" fill="hold">
                                          <p:stCondLst>
                                            <p:cond delay="0"/>
                                          </p:stCondLst>
                                        </p:cTn>
                                        <p:tgtEl>
                                          <p:spTgt spid="102"/>
                                        </p:tgtEl>
                                        <p:attrNameLst>
                                          <p:attrName>style.visibility</p:attrName>
                                        </p:attrNameLst>
                                      </p:cBhvr>
                                      <p:to>
                                        <p:strVal val="hidden"/>
                                      </p:to>
                                    </p:set>
                                  </p:childTnLst>
                                </p:cTn>
                              </p:par>
                              <p:par>
                                <p:cTn id="188" presetID="1" presetClass="exit" presetSubtype="0" fill="hold" grpId="2" nodeType="withEffect">
                                  <p:stCondLst>
                                    <p:cond delay="0"/>
                                  </p:stCondLst>
                                  <p:childTnLst>
                                    <p:set>
                                      <p:cBhvr>
                                        <p:cTn id="189" dur="1" fill="hold">
                                          <p:stCondLst>
                                            <p:cond delay="0"/>
                                          </p:stCondLst>
                                        </p:cTn>
                                        <p:tgtEl>
                                          <p:spTgt spid="103"/>
                                        </p:tgtEl>
                                        <p:attrNameLst>
                                          <p:attrName>style.visibility</p:attrName>
                                        </p:attrNameLst>
                                      </p:cBhvr>
                                      <p:to>
                                        <p:strVal val="hidden"/>
                                      </p:to>
                                    </p:set>
                                  </p:childTnLst>
                                </p:cTn>
                              </p:par>
                              <p:par>
                                <p:cTn id="190" presetID="1" presetClass="exit" presetSubtype="0" fill="hold" grpId="2" nodeType="withEffect">
                                  <p:stCondLst>
                                    <p:cond delay="0"/>
                                  </p:stCondLst>
                                  <p:childTnLst>
                                    <p:set>
                                      <p:cBhvr>
                                        <p:cTn id="191" dur="1" fill="hold">
                                          <p:stCondLst>
                                            <p:cond delay="0"/>
                                          </p:stCondLst>
                                        </p:cTn>
                                        <p:tgtEl>
                                          <p:spTgt spid="104"/>
                                        </p:tgtEl>
                                        <p:attrNameLst>
                                          <p:attrName>style.visibility</p:attrName>
                                        </p:attrNameLst>
                                      </p:cBhvr>
                                      <p:to>
                                        <p:strVal val="hidden"/>
                                      </p:to>
                                    </p:set>
                                  </p:childTnLst>
                                </p:cTn>
                              </p:par>
                              <p:par>
                                <p:cTn id="192" presetID="1" presetClass="exit" presetSubtype="0" fill="hold" grpId="2" nodeType="withEffect">
                                  <p:stCondLst>
                                    <p:cond delay="0"/>
                                  </p:stCondLst>
                                  <p:childTnLst>
                                    <p:set>
                                      <p:cBhvr>
                                        <p:cTn id="193" dur="1" fill="hold">
                                          <p:stCondLst>
                                            <p:cond delay="0"/>
                                          </p:stCondLst>
                                        </p:cTn>
                                        <p:tgtEl>
                                          <p:spTgt spid="105"/>
                                        </p:tgtEl>
                                        <p:attrNameLst>
                                          <p:attrName>style.visibility</p:attrName>
                                        </p:attrNameLst>
                                      </p:cBhvr>
                                      <p:to>
                                        <p:strVal val="hidden"/>
                                      </p:to>
                                    </p:set>
                                  </p:childTnLst>
                                </p:cTn>
                              </p:par>
                              <p:par>
                                <p:cTn id="194" presetID="1" presetClass="exit" presetSubtype="0" fill="hold" grpId="2" nodeType="withEffect">
                                  <p:stCondLst>
                                    <p:cond delay="0"/>
                                  </p:stCondLst>
                                  <p:childTnLst>
                                    <p:set>
                                      <p:cBhvr>
                                        <p:cTn id="195" dur="1" fill="hold">
                                          <p:stCondLst>
                                            <p:cond delay="0"/>
                                          </p:stCondLst>
                                        </p:cTn>
                                        <p:tgtEl>
                                          <p:spTgt spid="106"/>
                                        </p:tgtEl>
                                        <p:attrNameLst>
                                          <p:attrName>style.visibility</p:attrName>
                                        </p:attrNameLst>
                                      </p:cBhvr>
                                      <p:to>
                                        <p:strVal val="hidden"/>
                                      </p:to>
                                    </p:set>
                                  </p:childTnLst>
                                </p:cTn>
                              </p:par>
                              <p:par>
                                <p:cTn id="196" presetID="1" presetClass="exit" presetSubtype="0" fill="hold" grpId="2" nodeType="withEffect">
                                  <p:stCondLst>
                                    <p:cond delay="0"/>
                                  </p:stCondLst>
                                  <p:childTnLst>
                                    <p:set>
                                      <p:cBhvr>
                                        <p:cTn id="197" dur="1" fill="hold">
                                          <p:stCondLst>
                                            <p:cond delay="0"/>
                                          </p:stCondLst>
                                        </p:cTn>
                                        <p:tgtEl>
                                          <p:spTgt spid="107"/>
                                        </p:tgtEl>
                                        <p:attrNameLst>
                                          <p:attrName>style.visibility</p:attrName>
                                        </p:attrNameLst>
                                      </p:cBhvr>
                                      <p:to>
                                        <p:strVal val="hidden"/>
                                      </p:to>
                                    </p:set>
                                  </p:childTnLst>
                                </p:cTn>
                              </p:par>
                              <p:par>
                                <p:cTn id="198" presetID="1" presetClass="exit" presetSubtype="0" fill="hold" grpId="2" nodeType="withEffect">
                                  <p:stCondLst>
                                    <p:cond delay="0"/>
                                  </p:stCondLst>
                                  <p:childTnLst>
                                    <p:set>
                                      <p:cBhvr>
                                        <p:cTn id="199" dur="1" fill="hold">
                                          <p:stCondLst>
                                            <p:cond delay="0"/>
                                          </p:stCondLst>
                                        </p:cTn>
                                        <p:tgtEl>
                                          <p:spTgt spid="108"/>
                                        </p:tgtEl>
                                        <p:attrNameLst>
                                          <p:attrName>style.visibility</p:attrName>
                                        </p:attrNameLst>
                                      </p:cBhvr>
                                      <p:to>
                                        <p:strVal val="hidden"/>
                                      </p:to>
                                    </p:set>
                                  </p:childTnLst>
                                </p:cTn>
                              </p:par>
                              <p:par>
                                <p:cTn id="200" presetID="1" presetClass="entr" presetSubtype="0" fill="hold" grpId="3" nodeType="withEffect">
                                  <p:stCondLst>
                                    <p:cond delay="0"/>
                                  </p:stCondLst>
                                  <p:childTnLst>
                                    <p:set>
                                      <p:cBhvr>
                                        <p:cTn id="201" dur="1" fill="hold">
                                          <p:stCondLst>
                                            <p:cond delay="0"/>
                                          </p:stCondLst>
                                        </p:cTn>
                                        <p:tgtEl>
                                          <p:spTgt spid="87"/>
                                        </p:tgtEl>
                                        <p:attrNameLst>
                                          <p:attrName>style.visibility</p:attrName>
                                        </p:attrNameLst>
                                      </p:cBhvr>
                                      <p:to>
                                        <p:strVal val="visible"/>
                                      </p:to>
                                    </p:set>
                                  </p:childTnLst>
                                </p:cTn>
                              </p:par>
                              <p:par>
                                <p:cTn id="202" presetID="1" presetClass="entr" presetSubtype="0" fill="hold" grpId="3" nodeType="withEffect">
                                  <p:stCondLst>
                                    <p:cond delay="0"/>
                                  </p:stCondLst>
                                  <p:childTnLst>
                                    <p:set>
                                      <p:cBhvr>
                                        <p:cTn id="203" dur="1" fill="hold">
                                          <p:stCondLst>
                                            <p:cond delay="0"/>
                                          </p:stCondLst>
                                        </p:cTn>
                                        <p:tgtEl>
                                          <p:spTgt spid="88"/>
                                        </p:tgtEl>
                                        <p:attrNameLst>
                                          <p:attrName>style.visibility</p:attrName>
                                        </p:attrNameLst>
                                      </p:cBhvr>
                                      <p:to>
                                        <p:strVal val="visible"/>
                                      </p:to>
                                    </p:set>
                                  </p:childTnLst>
                                </p:cTn>
                              </p:par>
                              <p:par>
                                <p:cTn id="204" presetID="1" presetClass="entr" presetSubtype="0" fill="hold" grpId="3" nodeType="withEffect">
                                  <p:stCondLst>
                                    <p:cond delay="0"/>
                                  </p:stCondLst>
                                  <p:childTnLst>
                                    <p:set>
                                      <p:cBhvr>
                                        <p:cTn id="205" dur="1" fill="hold">
                                          <p:stCondLst>
                                            <p:cond delay="0"/>
                                          </p:stCondLst>
                                        </p:cTn>
                                        <p:tgtEl>
                                          <p:spTgt spid="89"/>
                                        </p:tgtEl>
                                        <p:attrNameLst>
                                          <p:attrName>style.visibility</p:attrName>
                                        </p:attrNameLst>
                                      </p:cBhvr>
                                      <p:to>
                                        <p:strVal val="visible"/>
                                      </p:to>
                                    </p:set>
                                  </p:childTnLst>
                                </p:cTn>
                              </p:par>
                              <p:par>
                                <p:cTn id="206" presetID="1" presetClass="entr" presetSubtype="0" fill="hold" grpId="3" nodeType="withEffect">
                                  <p:stCondLst>
                                    <p:cond delay="0"/>
                                  </p:stCondLst>
                                  <p:childTnLst>
                                    <p:set>
                                      <p:cBhvr>
                                        <p:cTn id="207" dur="1" fill="hold">
                                          <p:stCondLst>
                                            <p:cond delay="0"/>
                                          </p:stCondLst>
                                        </p:cTn>
                                        <p:tgtEl>
                                          <p:spTgt spid="90"/>
                                        </p:tgtEl>
                                        <p:attrNameLst>
                                          <p:attrName>style.visibility</p:attrName>
                                        </p:attrNameLst>
                                      </p:cBhvr>
                                      <p:to>
                                        <p:strVal val="visible"/>
                                      </p:to>
                                    </p:set>
                                  </p:childTnLst>
                                </p:cTn>
                              </p:par>
                              <p:par>
                                <p:cTn id="208" presetID="1" presetClass="entr" presetSubtype="0" fill="hold" grpId="3" nodeType="withEffect">
                                  <p:stCondLst>
                                    <p:cond delay="0"/>
                                  </p:stCondLst>
                                  <p:childTnLst>
                                    <p:set>
                                      <p:cBhvr>
                                        <p:cTn id="209" dur="1" fill="hold">
                                          <p:stCondLst>
                                            <p:cond delay="0"/>
                                          </p:stCondLst>
                                        </p:cTn>
                                        <p:tgtEl>
                                          <p:spTgt spid="91"/>
                                        </p:tgtEl>
                                        <p:attrNameLst>
                                          <p:attrName>style.visibility</p:attrName>
                                        </p:attrNameLst>
                                      </p:cBhvr>
                                      <p:to>
                                        <p:strVal val="visible"/>
                                      </p:to>
                                    </p:set>
                                  </p:childTnLst>
                                </p:cTn>
                              </p:par>
                              <p:par>
                                <p:cTn id="210" presetID="1" presetClass="entr" presetSubtype="0" fill="hold" grpId="3" nodeType="withEffect">
                                  <p:stCondLst>
                                    <p:cond delay="0"/>
                                  </p:stCondLst>
                                  <p:childTnLst>
                                    <p:set>
                                      <p:cBhvr>
                                        <p:cTn id="211" dur="1" fill="hold">
                                          <p:stCondLst>
                                            <p:cond delay="0"/>
                                          </p:stCondLst>
                                        </p:cTn>
                                        <p:tgtEl>
                                          <p:spTgt spid="92"/>
                                        </p:tgtEl>
                                        <p:attrNameLst>
                                          <p:attrName>style.visibility</p:attrName>
                                        </p:attrNameLst>
                                      </p:cBhvr>
                                      <p:to>
                                        <p:strVal val="visible"/>
                                      </p:to>
                                    </p:set>
                                  </p:childTnLst>
                                </p:cTn>
                              </p:par>
                              <p:par>
                                <p:cTn id="212" presetID="1" presetClass="entr" presetSubtype="0" fill="hold" grpId="3" nodeType="withEffect">
                                  <p:stCondLst>
                                    <p:cond delay="0"/>
                                  </p:stCondLst>
                                  <p:childTnLst>
                                    <p:set>
                                      <p:cBhvr>
                                        <p:cTn id="213" dur="1" fill="hold">
                                          <p:stCondLst>
                                            <p:cond delay="0"/>
                                          </p:stCondLst>
                                        </p:cTn>
                                        <p:tgtEl>
                                          <p:spTgt spid="93"/>
                                        </p:tgtEl>
                                        <p:attrNameLst>
                                          <p:attrName>style.visibility</p:attrName>
                                        </p:attrNameLst>
                                      </p:cBhvr>
                                      <p:to>
                                        <p:strVal val="visible"/>
                                      </p:to>
                                    </p:set>
                                  </p:childTnLst>
                                </p:cTn>
                              </p:par>
                              <p:par>
                                <p:cTn id="214" presetID="1" presetClass="entr" presetSubtype="0" fill="hold" grpId="3" nodeType="withEffect">
                                  <p:stCondLst>
                                    <p:cond delay="0"/>
                                  </p:stCondLst>
                                  <p:childTnLst>
                                    <p:set>
                                      <p:cBhvr>
                                        <p:cTn id="215" dur="1" fill="hold">
                                          <p:stCondLst>
                                            <p:cond delay="0"/>
                                          </p:stCondLst>
                                        </p:cTn>
                                        <p:tgtEl>
                                          <p:spTgt spid="94"/>
                                        </p:tgtEl>
                                        <p:attrNameLst>
                                          <p:attrName>style.visibility</p:attrName>
                                        </p:attrNameLst>
                                      </p:cBhvr>
                                      <p:to>
                                        <p:strVal val="visible"/>
                                      </p:to>
                                    </p:set>
                                  </p:childTnLst>
                                </p:cTn>
                              </p:par>
                              <p:par>
                                <p:cTn id="216" presetID="1" presetClass="entr" presetSubtype="0" fill="hold" grpId="3" nodeType="withEffect">
                                  <p:stCondLst>
                                    <p:cond delay="0"/>
                                  </p:stCondLst>
                                  <p:childTnLst>
                                    <p:set>
                                      <p:cBhvr>
                                        <p:cTn id="217" dur="1" fill="hold">
                                          <p:stCondLst>
                                            <p:cond delay="0"/>
                                          </p:stCondLst>
                                        </p:cTn>
                                        <p:tgtEl>
                                          <p:spTgt spid="95"/>
                                        </p:tgtEl>
                                        <p:attrNameLst>
                                          <p:attrName>style.visibility</p:attrName>
                                        </p:attrNameLst>
                                      </p:cBhvr>
                                      <p:to>
                                        <p:strVal val="visible"/>
                                      </p:to>
                                    </p:set>
                                  </p:childTnLst>
                                </p:cTn>
                              </p:par>
                              <p:par>
                                <p:cTn id="218" presetID="1" presetClass="entr" presetSubtype="0" fill="hold" grpId="3" nodeType="withEffect">
                                  <p:stCondLst>
                                    <p:cond delay="0"/>
                                  </p:stCondLst>
                                  <p:childTnLst>
                                    <p:set>
                                      <p:cBhvr>
                                        <p:cTn id="219" dur="1" fill="hold">
                                          <p:stCondLst>
                                            <p:cond delay="0"/>
                                          </p:stCondLst>
                                        </p:cTn>
                                        <p:tgtEl>
                                          <p:spTgt spid="96"/>
                                        </p:tgtEl>
                                        <p:attrNameLst>
                                          <p:attrName>style.visibility</p:attrName>
                                        </p:attrNameLst>
                                      </p:cBhvr>
                                      <p:to>
                                        <p:strVal val="visible"/>
                                      </p:to>
                                    </p:set>
                                  </p:childTnLst>
                                </p:cTn>
                              </p:par>
                              <p:par>
                                <p:cTn id="220" presetID="1" presetClass="entr" presetSubtype="0" fill="hold" grpId="3" nodeType="withEffect">
                                  <p:stCondLst>
                                    <p:cond delay="0"/>
                                  </p:stCondLst>
                                  <p:childTnLst>
                                    <p:set>
                                      <p:cBhvr>
                                        <p:cTn id="221" dur="1" fill="hold">
                                          <p:stCondLst>
                                            <p:cond delay="0"/>
                                          </p:stCondLst>
                                        </p:cTn>
                                        <p:tgtEl>
                                          <p:spTgt spid="99"/>
                                        </p:tgtEl>
                                        <p:attrNameLst>
                                          <p:attrName>style.visibility</p:attrName>
                                        </p:attrNameLst>
                                      </p:cBhvr>
                                      <p:to>
                                        <p:strVal val="visible"/>
                                      </p:to>
                                    </p:set>
                                  </p:childTnLst>
                                </p:cTn>
                              </p:par>
                              <p:par>
                                <p:cTn id="222" presetID="1" presetClass="entr" presetSubtype="0" fill="hold" grpId="3" nodeType="withEffect">
                                  <p:stCondLst>
                                    <p:cond delay="0"/>
                                  </p:stCondLst>
                                  <p:childTnLst>
                                    <p:set>
                                      <p:cBhvr>
                                        <p:cTn id="223" dur="1" fill="hold">
                                          <p:stCondLst>
                                            <p:cond delay="0"/>
                                          </p:stCondLst>
                                        </p:cTn>
                                        <p:tgtEl>
                                          <p:spTgt spid="100"/>
                                        </p:tgtEl>
                                        <p:attrNameLst>
                                          <p:attrName>style.visibility</p:attrName>
                                        </p:attrNameLst>
                                      </p:cBhvr>
                                      <p:to>
                                        <p:strVal val="visible"/>
                                      </p:to>
                                    </p:set>
                                  </p:childTnLst>
                                </p:cTn>
                              </p:par>
                              <p:par>
                                <p:cTn id="224" presetID="1" presetClass="entr" presetSubtype="0" fill="hold" grpId="3" nodeType="withEffect">
                                  <p:stCondLst>
                                    <p:cond delay="0"/>
                                  </p:stCondLst>
                                  <p:childTnLst>
                                    <p:set>
                                      <p:cBhvr>
                                        <p:cTn id="225" dur="1" fill="hold">
                                          <p:stCondLst>
                                            <p:cond delay="0"/>
                                          </p:stCondLst>
                                        </p:cTn>
                                        <p:tgtEl>
                                          <p:spTgt spid="101"/>
                                        </p:tgtEl>
                                        <p:attrNameLst>
                                          <p:attrName>style.visibility</p:attrName>
                                        </p:attrNameLst>
                                      </p:cBhvr>
                                      <p:to>
                                        <p:strVal val="visible"/>
                                      </p:to>
                                    </p:set>
                                  </p:childTnLst>
                                </p:cTn>
                              </p:par>
                              <p:par>
                                <p:cTn id="226" presetID="1" presetClass="entr" presetSubtype="0" fill="hold" grpId="3" nodeType="withEffect">
                                  <p:stCondLst>
                                    <p:cond delay="0"/>
                                  </p:stCondLst>
                                  <p:childTnLst>
                                    <p:set>
                                      <p:cBhvr>
                                        <p:cTn id="227" dur="1" fill="hold">
                                          <p:stCondLst>
                                            <p:cond delay="0"/>
                                          </p:stCondLst>
                                        </p:cTn>
                                        <p:tgtEl>
                                          <p:spTgt spid="102"/>
                                        </p:tgtEl>
                                        <p:attrNameLst>
                                          <p:attrName>style.visibility</p:attrName>
                                        </p:attrNameLst>
                                      </p:cBhvr>
                                      <p:to>
                                        <p:strVal val="visible"/>
                                      </p:to>
                                    </p:set>
                                  </p:childTnLst>
                                </p:cTn>
                              </p:par>
                              <p:par>
                                <p:cTn id="228" presetID="1" presetClass="entr" presetSubtype="0" fill="hold" grpId="3" nodeType="withEffect">
                                  <p:stCondLst>
                                    <p:cond delay="0"/>
                                  </p:stCondLst>
                                  <p:childTnLst>
                                    <p:set>
                                      <p:cBhvr>
                                        <p:cTn id="229" dur="1" fill="hold">
                                          <p:stCondLst>
                                            <p:cond delay="0"/>
                                          </p:stCondLst>
                                        </p:cTn>
                                        <p:tgtEl>
                                          <p:spTgt spid="103"/>
                                        </p:tgtEl>
                                        <p:attrNameLst>
                                          <p:attrName>style.visibility</p:attrName>
                                        </p:attrNameLst>
                                      </p:cBhvr>
                                      <p:to>
                                        <p:strVal val="visible"/>
                                      </p:to>
                                    </p:set>
                                  </p:childTnLst>
                                </p:cTn>
                              </p:par>
                              <p:par>
                                <p:cTn id="230" presetID="1" presetClass="entr" presetSubtype="0" fill="hold" grpId="3" nodeType="withEffect">
                                  <p:stCondLst>
                                    <p:cond delay="0"/>
                                  </p:stCondLst>
                                  <p:childTnLst>
                                    <p:set>
                                      <p:cBhvr>
                                        <p:cTn id="231" dur="1" fill="hold">
                                          <p:stCondLst>
                                            <p:cond delay="0"/>
                                          </p:stCondLst>
                                        </p:cTn>
                                        <p:tgtEl>
                                          <p:spTgt spid="104"/>
                                        </p:tgtEl>
                                        <p:attrNameLst>
                                          <p:attrName>style.visibility</p:attrName>
                                        </p:attrNameLst>
                                      </p:cBhvr>
                                      <p:to>
                                        <p:strVal val="visible"/>
                                      </p:to>
                                    </p:set>
                                  </p:childTnLst>
                                </p:cTn>
                              </p:par>
                              <p:par>
                                <p:cTn id="232" presetID="1" presetClass="entr" presetSubtype="0" fill="hold" grpId="3" nodeType="withEffect">
                                  <p:stCondLst>
                                    <p:cond delay="0"/>
                                  </p:stCondLst>
                                  <p:childTnLst>
                                    <p:set>
                                      <p:cBhvr>
                                        <p:cTn id="233" dur="1" fill="hold">
                                          <p:stCondLst>
                                            <p:cond delay="0"/>
                                          </p:stCondLst>
                                        </p:cTn>
                                        <p:tgtEl>
                                          <p:spTgt spid="105"/>
                                        </p:tgtEl>
                                        <p:attrNameLst>
                                          <p:attrName>style.visibility</p:attrName>
                                        </p:attrNameLst>
                                      </p:cBhvr>
                                      <p:to>
                                        <p:strVal val="visible"/>
                                      </p:to>
                                    </p:set>
                                  </p:childTnLst>
                                </p:cTn>
                              </p:par>
                              <p:par>
                                <p:cTn id="234" presetID="1" presetClass="entr" presetSubtype="0" fill="hold" grpId="3" nodeType="withEffect">
                                  <p:stCondLst>
                                    <p:cond delay="0"/>
                                  </p:stCondLst>
                                  <p:childTnLst>
                                    <p:set>
                                      <p:cBhvr>
                                        <p:cTn id="235" dur="1" fill="hold">
                                          <p:stCondLst>
                                            <p:cond delay="0"/>
                                          </p:stCondLst>
                                        </p:cTn>
                                        <p:tgtEl>
                                          <p:spTgt spid="106"/>
                                        </p:tgtEl>
                                        <p:attrNameLst>
                                          <p:attrName>style.visibility</p:attrName>
                                        </p:attrNameLst>
                                      </p:cBhvr>
                                      <p:to>
                                        <p:strVal val="visible"/>
                                      </p:to>
                                    </p:set>
                                  </p:childTnLst>
                                </p:cTn>
                              </p:par>
                              <p:par>
                                <p:cTn id="236" presetID="1" presetClass="entr" presetSubtype="0" fill="hold" grpId="3" nodeType="withEffect">
                                  <p:stCondLst>
                                    <p:cond delay="0"/>
                                  </p:stCondLst>
                                  <p:childTnLst>
                                    <p:set>
                                      <p:cBhvr>
                                        <p:cTn id="237" dur="1" fill="hold">
                                          <p:stCondLst>
                                            <p:cond delay="0"/>
                                          </p:stCondLst>
                                        </p:cTn>
                                        <p:tgtEl>
                                          <p:spTgt spid="107"/>
                                        </p:tgtEl>
                                        <p:attrNameLst>
                                          <p:attrName>style.visibility</p:attrName>
                                        </p:attrNameLst>
                                      </p:cBhvr>
                                      <p:to>
                                        <p:strVal val="visible"/>
                                      </p:to>
                                    </p:set>
                                  </p:childTnLst>
                                </p:cTn>
                              </p:par>
                              <p:par>
                                <p:cTn id="238" presetID="1" presetClass="entr" presetSubtype="0" fill="hold" grpId="3" nodeType="withEffect">
                                  <p:stCondLst>
                                    <p:cond delay="0"/>
                                  </p:stCondLst>
                                  <p:childTnLst>
                                    <p:set>
                                      <p:cBhvr>
                                        <p:cTn id="239" dur="1" fill="hold">
                                          <p:stCondLst>
                                            <p:cond delay="0"/>
                                          </p:stCondLst>
                                        </p:cTn>
                                        <p:tgtEl>
                                          <p:spTgt spid="108"/>
                                        </p:tgtEl>
                                        <p:attrNameLst>
                                          <p:attrName>style.visibility</p:attrName>
                                        </p:attrNameLst>
                                      </p:cBhvr>
                                      <p:to>
                                        <p:strVal val="visible"/>
                                      </p:to>
                                    </p:set>
                                  </p:childTnLst>
                                </p:cTn>
                              </p:par>
                              <p:par>
                                <p:cTn id="240" presetID="10" presetClass="entr" presetSubtype="0" fill="hold" grpId="2" nodeType="withEffect">
                                  <p:stCondLst>
                                    <p:cond delay="0"/>
                                  </p:stCondLst>
                                  <p:childTnLst>
                                    <p:set>
                                      <p:cBhvr>
                                        <p:cTn id="241" dur="1" fill="hold">
                                          <p:stCondLst>
                                            <p:cond delay="0"/>
                                          </p:stCondLst>
                                        </p:cTn>
                                        <p:tgtEl>
                                          <p:spTgt spid="97"/>
                                        </p:tgtEl>
                                        <p:attrNameLst>
                                          <p:attrName>style.visibility</p:attrName>
                                        </p:attrNameLst>
                                      </p:cBhvr>
                                      <p:to>
                                        <p:strVal val="visible"/>
                                      </p:to>
                                    </p:set>
                                    <p:animEffect transition="in" filter="fade">
                                      <p:cBhvr>
                                        <p:cTn id="242" dur="500"/>
                                        <p:tgtEl>
                                          <p:spTgt spid="97"/>
                                        </p:tgtEl>
                                      </p:cBhvr>
                                    </p:animEffect>
                                  </p:childTnLst>
                                </p:cTn>
                              </p:par>
                              <p:par>
                                <p:cTn id="243" presetID="10" presetClass="exit" presetSubtype="0" fill="hold" grpId="1" nodeType="withEffect">
                                  <p:stCondLst>
                                    <p:cond delay="0"/>
                                  </p:stCondLst>
                                  <p:childTnLst>
                                    <p:animEffect transition="out" filter="fade">
                                      <p:cBhvr>
                                        <p:cTn id="244" dur="500"/>
                                        <p:tgtEl>
                                          <p:spTgt spid="98"/>
                                        </p:tgtEl>
                                      </p:cBhvr>
                                    </p:animEffect>
                                    <p:set>
                                      <p:cBhvr>
                                        <p:cTn id="245" dur="1" fill="hold">
                                          <p:stCondLst>
                                            <p:cond delay="499"/>
                                          </p:stCondLst>
                                        </p:cTn>
                                        <p:tgtEl>
                                          <p:spTgt spid="98"/>
                                        </p:tgtEl>
                                        <p:attrNameLst>
                                          <p:attrName>style.visibility</p:attrName>
                                        </p:attrNameLst>
                                      </p:cBhvr>
                                      <p:to>
                                        <p:strVal val="hidden"/>
                                      </p:to>
                                    </p:set>
                                  </p:childTnLst>
                                </p:cTn>
                              </p:par>
                              <p:par>
                                <p:cTn id="246" presetID="1" presetClass="entr" presetSubtype="0" fill="hold" grpId="2" nodeType="withEffect">
                                  <p:stCondLst>
                                    <p:cond delay="0"/>
                                  </p:stCondLst>
                                  <p:childTnLst>
                                    <p:set>
                                      <p:cBhvr>
                                        <p:cTn id="247" dur="1" fill="hold">
                                          <p:stCondLst>
                                            <p:cond delay="0"/>
                                          </p:stCondLst>
                                        </p:cTn>
                                        <p:tgtEl>
                                          <p:spTgt spid="109"/>
                                        </p:tgtEl>
                                        <p:attrNameLst>
                                          <p:attrName>style.visibility</p:attrName>
                                        </p:attrNameLst>
                                      </p:cBhvr>
                                      <p:to>
                                        <p:strVal val="visible"/>
                                      </p:to>
                                    </p:set>
                                  </p:childTnLst>
                                </p:cTn>
                              </p:par>
                            </p:childTnLst>
                          </p:cTn>
                        </p:par>
                      </p:childTnLst>
                    </p:cTn>
                  </p:par>
                </p:childTnLst>
              </p:cTn>
              <p:nextCondLst>
                <p:cond evt="onClick" delay="0">
                  <p:tgtEl>
                    <p:spTgt spid="110"/>
                  </p:tgtEl>
                </p:cond>
              </p:nextCondLst>
            </p:seq>
          </p:childTnLst>
        </p:cTn>
      </p:par>
    </p:tnLst>
    <p:bldLst>
      <p:bldP spid="5" grpId="0" animBg="1"/>
      <p:bldP spid="9" grpId="0"/>
      <p:bldP spid="86" grpId="0" animBg="1"/>
      <p:bldP spid="86" grpId="1" animBg="1"/>
      <p:bldP spid="87" grpId="0" animBg="1"/>
      <p:bldP spid="87" grpId="1" animBg="1"/>
      <p:bldP spid="87" grpId="2" animBg="1"/>
      <p:bldP spid="87" grpId="3" animBg="1"/>
      <p:bldP spid="88" grpId="0" animBg="1"/>
      <p:bldP spid="88" grpId="1" animBg="1"/>
      <p:bldP spid="88" grpId="2" animBg="1"/>
      <p:bldP spid="88" grpId="3" animBg="1"/>
      <p:bldP spid="89" grpId="0" animBg="1"/>
      <p:bldP spid="89" grpId="1" animBg="1"/>
      <p:bldP spid="89" grpId="2" animBg="1"/>
      <p:bldP spid="89" grpId="3" animBg="1"/>
      <p:bldP spid="90" grpId="0" animBg="1"/>
      <p:bldP spid="90" grpId="1" animBg="1"/>
      <p:bldP spid="90" grpId="2" animBg="1"/>
      <p:bldP spid="90" grpId="3" animBg="1"/>
      <p:bldP spid="91" grpId="0" animBg="1"/>
      <p:bldP spid="91" grpId="1" animBg="1"/>
      <p:bldP spid="91" grpId="2" animBg="1"/>
      <p:bldP spid="91" grpId="3" animBg="1"/>
      <p:bldP spid="92" grpId="0" animBg="1"/>
      <p:bldP spid="92" grpId="1" animBg="1"/>
      <p:bldP spid="92" grpId="2" animBg="1"/>
      <p:bldP spid="92" grpId="3" animBg="1"/>
      <p:bldP spid="93" grpId="0" animBg="1"/>
      <p:bldP spid="93" grpId="1" animBg="1"/>
      <p:bldP spid="93" grpId="2" animBg="1"/>
      <p:bldP spid="93" grpId="3" animBg="1"/>
      <p:bldP spid="94" grpId="0" animBg="1"/>
      <p:bldP spid="94" grpId="1" animBg="1"/>
      <p:bldP spid="94" grpId="2" animBg="1"/>
      <p:bldP spid="94" grpId="3" animBg="1"/>
      <p:bldP spid="95" grpId="0" animBg="1"/>
      <p:bldP spid="95" grpId="1" animBg="1"/>
      <p:bldP spid="95" grpId="2" animBg="1"/>
      <p:bldP spid="95" grpId="3" animBg="1"/>
      <p:bldP spid="96" grpId="0" animBg="1"/>
      <p:bldP spid="96" grpId="1" animBg="1"/>
      <p:bldP spid="96" grpId="2" animBg="1"/>
      <p:bldP spid="96" grpId="3" animBg="1"/>
      <p:bldP spid="99" grpId="0" animBg="1"/>
      <p:bldP spid="99" grpId="1" animBg="1"/>
      <p:bldP spid="99" grpId="2" animBg="1"/>
      <p:bldP spid="99" grpId="3" animBg="1"/>
      <p:bldP spid="100" grpId="0" animBg="1"/>
      <p:bldP spid="100" grpId="1" animBg="1"/>
      <p:bldP spid="100" grpId="2" animBg="1"/>
      <p:bldP spid="100" grpId="3" animBg="1"/>
      <p:bldP spid="101" grpId="0" animBg="1"/>
      <p:bldP spid="101" grpId="1" animBg="1"/>
      <p:bldP spid="101" grpId="2" animBg="1"/>
      <p:bldP spid="101" grpId="3" animBg="1"/>
      <p:bldP spid="102" grpId="0" animBg="1"/>
      <p:bldP spid="102" grpId="1" animBg="1"/>
      <p:bldP spid="102" grpId="2" animBg="1"/>
      <p:bldP spid="102" grpId="3" animBg="1"/>
      <p:bldP spid="103" grpId="0" animBg="1"/>
      <p:bldP spid="103" grpId="1" animBg="1"/>
      <p:bldP spid="103" grpId="2" animBg="1"/>
      <p:bldP spid="103" grpId="3" animBg="1"/>
      <p:bldP spid="104" grpId="0" animBg="1"/>
      <p:bldP spid="104" grpId="1" animBg="1"/>
      <p:bldP spid="104" grpId="2" animBg="1"/>
      <p:bldP spid="104" grpId="3" animBg="1"/>
      <p:bldP spid="105" grpId="0" animBg="1"/>
      <p:bldP spid="105" grpId="1" animBg="1"/>
      <p:bldP spid="105" grpId="2" animBg="1"/>
      <p:bldP spid="105" grpId="3" animBg="1"/>
      <p:bldP spid="106" grpId="0" animBg="1"/>
      <p:bldP spid="106" grpId="1" animBg="1"/>
      <p:bldP spid="106" grpId="2" animBg="1"/>
      <p:bldP spid="106" grpId="3" animBg="1"/>
      <p:bldP spid="107" grpId="0" animBg="1"/>
      <p:bldP spid="107" grpId="1" animBg="1"/>
      <p:bldP spid="107" grpId="2" animBg="1"/>
      <p:bldP spid="107" grpId="3" animBg="1"/>
      <p:bldP spid="108" grpId="0" animBg="1"/>
      <p:bldP spid="108" grpId="1" animBg="1"/>
      <p:bldP spid="108" grpId="2" animBg="1"/>
      <p:bldP spid="108" grpId="3" animBg="1"/>
      <p:bldP spid="97" grpId="0" animBg="1"/>
      <p:bldP spid="97" grpId="1" animBg="1"/>
      <p:bldP spid="97" grpId="2" animBg="1"/>
      <p:bldP spid="97" grpId="3" animBg="1"/>
      <p:bldP spid="98" grpId="0" animBg="1"/>
      <p:bldP spid="98" grpId="1" animBg="1"/>
      <p:bldP spid="98" grpId="2" animBg="1"/>
      <p:bldP spid="98" grpId="3" animBg="1"/>
      <p:bldP spid="109" grpId="0" animBg="1"/>
      <p:bldP spid="109" grpId="1" animBg="1"/>
      <p:bldP spid="109" grpId="2" animBg="1"/>
      <p:bldP spid="110" grpId="0" animBg="1"/>
      <p:bldP spid="110" grpId="1" animBg="1"/>
      <p:bldP spid="110" grpId="2"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1B36999-8ACB-0748-6215-0690B8839061}"/>
            </a:ext>
          </a:extLst>
        </p:cNvPr>
        <p:cNvGrpSpPr/>
        <p:nvPr/>
      </p:nvGrpSpPr>
      <p:grpSpPr>
        <a:xfrm>
          <a:off x="0" y="0"/>
          <a:ext cx="0" cy="0"/>
          <a:chOff x="0" y="0"/>
          <a:chExt cx="0" cy="0"/>
        </a:xfrm>
      </p:grpSpPr>
      <p:sp>
        <p:nvSpPr>
          <p:cNvPr id="40" name="Rectangle 39">
            <a:extLst>
              <a:ext uri="{FF2B5EF4-FFF2-40B4-BE49-F238E27FC236}">
                <a16:creationId xmlns:a16="http://schemas.microsoft.com/office/drawing/2014/main" xmlns="" id="{C024B546-4184-1809-A3DB-C9F1D4F208F4}"/>
              </a:ext>
            </a:extLst>
          </p:cNvPr>
          <p:cNvSpPr/>
          <p:nvPr/>
        </p:nvSpPr>
        <p:spPr>
          <a:xfrm>
            <a:off x="2435224" y="3681066"/>
            <a:ext cx="4273552" cy="787746"/>
          </a:xfrm>
          <a:prstGeom prst="rect">
            <a:avLst/>
          </a:prstGeom>
          <a:solidFill>
            <a:srgbClr val="90C8E5">
              <a:alpha val="20000"/>
            </a:srgbClr>
          </a:solidFill>
          <a:ln w="25400">
            <a:solidFill>
              <a:srgbClr val="90C8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4" name="Title 3">
            <a:extLst>
              <a:ext uri="{FF2B5EF4-FFF2-40B4-BE49-F238E27FC236}">
                <a16:creationId xmlns:a16="http://schemas.microsoft.com/office/drawing/2014/main" xmlns="" id="{6EBC062F-E9AA-5915-283D-3DD32DD28A26}"/>
              </a:ext>
            </a:extLst>
          </p:cNvPr>
          <p:cNvSpPr>
            <a:spLocks noGrp="1"/>
          </p:cNvSpPr>
          <p:nvPr>
            <p:ph type="title"/>
          </p:nvPr>
        </p:nvSpPr>
        <p:spPr/>
        <p:txBody>
          <a:bodyPr/>
          <a:lstStyle/>
          <a:p>
            <a:r>
              <a:rPr lang="en-GB" dirty="0"/>
              <a:t>Name Two</a:t>
            </a:r>
            <a:endParaRPr lang="x-none" dirty="0"/>
          </a:p>
        </p:txBody>
      </p:sp>
      <p:sp>
        <p:nvSpPr>
          <p:cNvPr id="7" name="Text">
            <a:extLst>
              <a:ext uri="{FF2B5EF4-FFF2-40B4-BE49-F238E27FC236}">
                <a16:creationId xmlns:a16="http://schemas.microsoft.com/office/drawing/2014/main" xmlns="" id="{951A4F38-E0C8-6A99-5E7A-487AB15E33D0}"/>
              </a:ext>
            </a:extLst>
          </p:cNvPr>
          <p:cNvSpPr/>
          <p:nvPr/>
        </p:nvSpPr>
        <p:spPr>
          <a:xfrm>
            <a:off x="2683981" y="3944134"/>
            <a:ext cx="623290" cy="261610"/>
          </a:xfrm>
          <a:prstGeom prst="rect">
            <a:avLst/>
          </a:prstGeom>
        </p:spPr>
        <p:txBody>
          <a:bodyPr wrap="square" lIns="0" tIns="0" rIns="0" bIns="0">
            <a:spAutoFit/>
          </a:bodyPr>
          <a:lstStyle/>
          <a:p>
            <a:pPr algn="ctr"/>
            <a:r>
              <a:rPr lang="en-GB" sz="1700" b="1" dirty="0">
                <a:latin typeface="Roboto" panose="02000000000000000000" pitchFamily="2" charset="0"/>
                <a:ea typeface="Roboto" panose="02000000000000000000" pitchFamily="2" charset="0"/>
              </a:rPr>
              <a:t>so</a:t>
            </a:r>
          </a:p>
        </p:txBody>
      </p:sp>
      <p:sp>
        <p:nvSpPr>
          <p:cNvPr id="21" name="Text">
            <a:extLst>
              <a:ext uri="{FF2B5EF4-FFF2-40B4-BE49-F238E27FC236}">
                <a16:creationId xmlns:a16="http://schemas.microsoft.com/office/drawing/2014/main" xmlns="" id="{A4579EAE-9F28-7347-A57B-0EDD95173EEC}"/>
              </a:ext>
            </a:extLst>
          </p:cNvPr>
          <p:cNvSpPr/>
          <p:nvPr/>
        </p:nvSpPr>
        <p:spPr>
          <a:xfrm>
            <a:off x="2435224" y="2415009"/>
            <a:ext cx="4273551" cy="697829"/>
          </a:xfrm>
          <a:prstGeom prst="rect">
            <a:avLst/>
          </a:prstGeom>
          <a:ln w="25400">
            <a:solidFill>
              <a:srgbClr val="90C8E5"/>
            </a:solidFill>
          </a:ln>
        </p:spPr>
        <p:txBody>
          <a:bodyPr wrap="square" lIns="216000" tIns="216000" rIns="216000" bIns="216000">
            <a:spAutoFit/>
          </a:bodyPr>
          <a:lstStyle/>
          <a:p>
            <a:pPr algn="ctr"/>
            <a:r>
              <a:rPr lang="en-GB" sz="1700" dirty="0">
                <a:latin typeface="Roboto" panose="02000000000000000000" pitchFamily="2" charset="0"/>
                <a:ea typeface="Roboto" panose="02000000000000000000" pitchFamily="2" charset="0"/>
              </a:rPr>
              <a:t>Name two </a:t>
            </a:r>
            <a:r>
              <a:rPr lang="en-GB" sz="1700" b="1" dirty="0">
                <a:latin typeface="Roboto" panose="02000000000000000000" pitchFamily="2" charset="0"/>
                <a:ea typeface="Roboto" panose="02000000000000000000" pitchFamily="2" charset="0"/>
              </a:rPr>
              <a:t>result</a:t>
            </a:r>
            <a:r>
              <a:rPr lang="en-GB" sz="1700" dirty="0">
                <a:latin typeface="Roboto" panose="02000000000000000000" pitchFamily="2" charset="0"/>
                <a:ea typeface="Roboto" panose="02000000000000000000" pitchFamily="2" charset="0"/>
              </a:rPr>
              <a:t> connecting words.</a:t>
            </a:r>
          </a:p>
        </p:txBody>
      </p:sp>
      <p:sp>
        <p:nvSpPr>
          <p:cNvPr id="34" name="Google Shape;117;p20">
            <a:extLst>
              <a:ext uri="{FF2B5EF4-FFF2-40B4-BE49-F238E27FC236}">
                <a16:creationId xmlns:a16="http://schemas.microsoft.com/office/drawing/2014/main" xmlns="" id="{49161E71-49E6-3B91-1199-D206387633E2}"/>
              </a:ext>
            </a:extLst>
          </p:cNvPr>
          <p:cNvSpPr/>
          <p:nvPr/>
        </p:nvSpPr>
        <p:spPr>
          <a:xfrm>
            <a:off x="3614550" y="5420525"/>
            <a:ext cx="1914900" cy="672300"/>
          </a:xfrm>
          <a:prstGeom prst="rect">
            <a:avLst/>
          </a:prstGeom>
          <a:solidFill>
            <a:srgbClr val="F08215"/>
          </a:solidFill>
          <a:ln w="9525" cap="flat" cmpd="sng">
            <a:noFill/>
            <a:prstDash val="solid"/>
            <a:round/>
            <a:headEnd type="none" w="sm" len="sm"/>
            <a:tailEnd type="none" w="sm" len="sm"/>
          </a:ln>
          <a:effectLst>
            <a:outerShdw dist="88665" dir="3240000" algn="ctr" rotWithShape="0">
              <a:srgbClr val="232321"/>
            </a:outerShdw>
          </a:effectLst>
        </p:spPr>
        <p:txBody>
          <a:bodyPr spcFirstLastPara="1" wrap="square" lIns="108000" tIns="108000" rIns="108000" bIns="108000" anchor="ctr" anchorCtr="0">
            <a:noAutofit/>
          </a:bodyPr>
          <a:lstStyle/>
          <a:p>
            <a:pPr marL="0" lvl="0" indent="0" algn="ctr" rtl="0">
              <a:spcBef>
                <a:spcPts val="0"/>
              </a:spcBef>
              <a:spcAft>
                <a:spcPts val="0"/>
              </a:spcAft>
              <a:buClr>
                <a:schemeClr val="dk1"/>
              </a:buClr>
              <a:buSzPts val="1100"/>
              <a:buFont typeface="Arial"/>
              <a:buNone/>
            </a:pPr>
            <a:r>
              <a:rPr lang="en-GB" b="1" dirty="0">
                <a:solidFill>
                  <a:schemeClr val="bg1"/>
                </a:solidFill>
                <a:latin typeface="Roboto" panose="02000000000000000000" pitchFamily="2" charset="0"/>
                <a:ea typeface="Roboto" panose="02000000000000000000" pitchFamily="2" charset="0"/>
              </a:rPr>
              <a:t>reveal answer</a:t>
            </a:r>
            <a:endParaRPr b="1" dirty="0">
              <a:solidFill>
                <a:schemeClr val="bg1"/>
              </a:solidFill>
              <a:latin typeface="Roboto" panose="02000000000000000000" pitchFamily="2" charset="0"/>
              <a:ea typeface="Roboto" panose="02000000000000000000" pitchFamily="2" charset="0"/>
            </a:endParaRPr>
          </a:p>
        </p:txBody>
      </p:sp>
      <p:sp>
        <p:nvSpPr>
          <p:cNvPr id="37" name="Text">
            <a:extLst>
              <a:ext uri="{FF2B5EF4-FFF2-40B4-BE49-F238E27FC236}">
                <a16:creationId xmlns:a16="http://schemas.microsoft.com/office/drawing/2014/main" xmlns="" id="{644C8068-E26C-FC10-DBAA-C2301FD4DD01}"/>
              </a:ext>
            </a:extLst>
          </p:cNvPr>
          <p:cNvSpPr/>
          <p:nvPr/>
        </p:nvSpPr>
        <p:spPr>
          <a:xfrm>
            <a:off x="3612035" y="3944134"/>
            <a:ext cx="1423392" cy="261610"/>
          </a:xfrm>
          <a:prstGeom prst="rect">
            <a:avLst/>
          </a:prstGeom>
        </p:spPr>
        <p:txBody>
          <a:bodyPr wrap="square" lIns="0" tIns="0" rIns="0" bIns="0">
            <a:spAutoFit/>
          </a:bodyPr>
          <a:lstStyle/>
          <a:p>
            <a:pPr algn="ctr"/>
            <a:r>
              <a:rPr lang="en-GB" sz="1700" b="1" dirty="0">
                <a:latin typeface="Roboto" panose="02000000000000000000" pitchFamily="2" charset="0"/>
                <a:ea typeface="Roboto" panose="02000000000000000000" pitchFamily="2" charset="0"/>
              </a:rPr>
              <a:t>as a result</a:t>
            </a:r>
          </a:p>
        </p:txBody>
      </p:sp>
      <p:sp>
        <p:nvSpPr>
          <p:cNvPr id="38" name="Text">
            <a:extLst>
              <a:ext uri="{FF2B5EF4-FFF2-40B4-BE49-F238E27FC236}">
                <a16:creationId xmlns:a16="http://schemas.microsoft.com/office/drawing/2014/main" xmlns="" id="{5E0270D9-C1D6-5B32-801A-0A9816B1C19A}"/>
              </a:ext>
            </a:extLst>
          </p:cNvPr>
          <p:cNvSpPr/>
          <p:nvPr/>
        </p:nvSpPr>
        <p:spPr>
          <a:xfrm>
            <a:off x="5340191" y="3944134"/>
            <a:ext cx="1118590" cy="261610"/>
          </a:xfrm>
          <a:prstGeom prst="rect">
            <a:avLst/>
          </a:prstGeom>
        </p:spPr>
        <p:txBody>
          <a:bodyPr wrap="square" lIns="0" tIns="0" rIns="0" bIns="0">
            <a:spAutoFit/>
          </a:bodyPr>
          <a:lstStyle/>
          <a:p>
            <a:pPr algn="ctr"/>
            <a:r>
              <a:rPr lang="en-GB" sz="1700" b="1" dirty="0">
                <a:latin typeface="Roboto" panose="02000000000000000000" pitchFamily="2" charset="0"/>
                <a:ea typeface="Roboto" panose="02000000000000000000" pitchFamily="2" charset="0"/>
              </a:rPr>
              <a:t>therefore</a:t>
            </a:r>
          </a:p>
        </p:txBody>
      </p:sp>
      <p:pic>
        <p:nvPicPr>
          <p:cNvPr id="6" name="Picture 5" descr="A cartoon of a child with her hand on her chin&#10;&#10;Description automatically generated">
            <a:extLst>
              <a:ext uri="{FF2B5EF4-FFF2-40B4-BE49-F238E27FC236}">
                <a16:creationId xmlns:a16="http://schemas.microsoft.com/office/drawing/2014/main" xmlns="" id="{C4680FDC-23F6-0F83-D1EE-0F731EDD5D0B}"/>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290374" y="3611232"/>
            <a:ext cx="2165073" cy="3376483"/>
          </a:xfrm>
          <a:prstGeom prst="rect">
            <a:avLst/>
          </a:prstGeom>
        </p:spPr>
      </p:pic>
      <p:pic>
        <p:nvPicPr>
          <p:cNvPr id="42" name="Picture 41">
            <a:extLst>
              <a:ext uri="{FF2B5EF4-FFF2-40B4-BE49-F238E27FC236}">
                <a16:creationId xmlns:a16="http://schemas.microsoft.com/office/drawing/2014/main" xmlns="" id="{AA5C60D0-70A2-E536-0AE3-54D4D4994F7D}"/>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rot="20492407">
            <a:off x="1962459" y="2375370"/>
            <a:ext cx="376281" cy="707965"/>
          </a:xfrm>
          <a:prstGeom prst="rect">
            <a:avLst/>
          </a:prstGeom>
        </p:spPr>
      </p:pic>
      <p:pic>
        <p:nvPicPr>
          <p:cNvPr id="43" name="Picture 42">
            <a:extLst>
              <a:ext uri="{FF2B5EF4-FFF2-40B4-BE49-F238E27FC236}">
                <a16:creationId xmlns:a16="http://schemas.microsoft.com/office/drawing/2014/main" xmlns="" id="{50B7015D-0356-7BCD-1B8F-AABC2C99BF2A}"/>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6541005" y="3779093"/>
            <a:ext cx="585537" cy="591692"/>
          </a:xfrm>
          <a:prstGeom prst="rect">
            <a:avLst/>
          </a:prstGeom>
        </p:spPr>
      </p:pic>
    </p:spTree>
    <p:extLst>
      <p:ext uri="{BB962C8B-B14F-4D97-AF65-F5344CB8AC3E}">
        <p14:creationId xmlns:p14="http://schemas.microsoft.com/office/powerpoint/2010/main" val="36360566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31" presetClass="entr" presetSubtype="0"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 calcmode="lin" valueType="num">
                                      <p:cBhvr>
                                        <p:cTn id="10" dur="500" fill="hold"/>
                                        <p:tgtEl>
                                          <p:spTgt spid="42"/>
                                        </p:tgtEl>
                                        <p:attrNameLst>
                                          <p:attrName>ppt_w</p:attrName>
                                        </p:attrNameLst>
                                      </p:cBhvr>
                                      <p:tavLst>
                                        <p:tav tm="0">
                                          <p:val>
                                            <p:fltVal val="0"/>
                                          </p:val>
                                        </p:tav>
                                        <p:tav tm="100000">
                                          <p:val>
                                            <p:strVal val="#ppt_w"/>
                                          </p:val>
                                        </p:tav>
                                      </p:tavLst>
                                    </p:anim>
                                    <p:anim calcmode="lin" valueType="num">
                                      <p:cBhvr>
                                        <p:cTn id="11" dur="500" fill="hold"/>
                                        <p:tgtEl>
                                          <p:spTgt spid="42"/>
                                        </p:tgtEl>
                                        <p:attrNameLst>
                                          <p:attrName>ppt_h</p:attrName>
                                        </p:attrNameLst>
                                      </p:cBhvr>
                                      <p:tavLst>
                                        <p:tav tm="0">
                                          <p:val>
                                            <p:fltVal val="0"/>
                                          </p:val>
                                        </p:tav>
                                        <p:tav tm="100000">
                                          <p:val>
                                            <p:strVal val="#ppt_h"/>
                                          </p:val>
                                        </p:tav>
                                      </p:tavLst>
                                    </p:anim>
                                    <p:anim calcmode="lin" valueType="num">
                                      <p:cBhvr>
                                        <p:cTn id="12" dur="500" fill="hold"/>
                                        <p:tgtEl>
                                          <p:spTgt spid="42"/>
                                        </p:tgtEl>
                                        <p:attrNameLst>
                                          <p:attrName>style.rotation</p:attrName>
                                        </p:attrNameLst>
                                      </p:cBhvr>
                                      <p:tavLst>
                                        <p:tav tm="0">
                                          <p:val>
                                            <p:fltVal val="90"/>
                                          </p:val>
                                        </p:tav>
                                        <p:tav tm="100000">
                                          <p:val>
                                            <p:fltVal val="0"/>
                                          </p:val>
                                        </p:tav>
                                      </p:tavLst>
                                    </p:anim>
                                    <p:animEffect transition="in" filter="fade">
                                      <p:cBhvr>
                                        <p:cTn id="1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3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afterEffect">
                                  <p:stCondLst>
                                    <p:cond delay="0"/>
                                  </p:stCondLst>
                                  <p:childTnLst>
                                    <p:animEffect transition="out" filter="fade">
                                      <p:cBhvr>
                                        <p:cTn id="18" dur="500"/>
                                        <p:tgtEl>
                                          <p:spTgt spid="34"/>
                                        </p:tgtEl>
                                      </p:cBhvr>
                                    </p:animEffect>
                                    <p:set>
                                      <p:cBhvr>
                                        <p:cTn id="19" dur="1" fill="hold">
                                          <p:stCondLst>
                                            <p:cond delay="499"/>
                                          </p:stCondLst>
                                        </p:cTn>
                                        <p:tgtEl>
                                          <p:spTgt spid="34"/>
                                        </p:tgtEl>
                                        <p:attrNameLst>
                                          <p:attrName>style.visibility</p:attrName>
                                        </p:attrNameLst>
                                      </p:cBhvr>
                                      <p:to>
                                        <p:strVal val="hidden"/>
                                      </p:to>
                                    </p:set>
                                  </p:childTnLst>
                                </p:cTn>
                              </p:par>
                              <p:par>
                                <p:cTn id="20" presetID="10" presetClass="entr" presetSubtype="0" fill="hold" grpId="0"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500"/>
                                        <p:tgtEl>
                                          <p:spTgt spid="3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fade">
                                      <p:cBhvr>
                                        <p:cTn id="31" dur="500"/>
                                        <p:tgtEl>
                                          <p:spTgt spid="38"/>
                                        </p:tgtEl>
                                      </p:cBhvr>
                                    </p:animEffect>
                                  </p:childTnLst>
                                </p:cTn>
                              </p:par>
                              <p:par>
                                <p:cTn id="32" presetID="31" presetClass="entr" presetSubtype="0" fill="hold" nodeType="withEffect">
                                  <p:stCondLst>
                                    <p:cond delay="0"/>
                                  </p:stCondLst>
                                  <p:childTnLst>
                                    <p:set>
                                      <p:cBhvr>
                                        <p:cTn id="33" dur="1" fill="hold">
                                          <p:stCondLst>
                                            <p:cond delay="0"/>
                                          </p:stCondLst>
                                        </p:cTn>
                                        <p:tgtEl>
                                          <p:spTgt spid="43"/>
                                        </p:tgtEl>
                                        <p:attrNameLst>
                                          <p:attrName>style.visibility</p:attrName>
                                        </p:attrNameLst>
                                      </p:cBhvr>
                                      <p:to>
                                        <p:strVal val="visible"/>
                                      </p:to>
                                    </p:set>
                                    <p:anim calcmode="lin" valueType="num">
                                      <p:cBhvr>
                                        <p:cTn id="34" dur="500" fill="hold"/>
                                        <p:tgtEl>
                                          <p:spTgt spid="43"/>
                                        </p:tgtEl>
                                        <p:attrNameLst>
                                          <p:attrName>ppt_w</p:attrName>
                                        </p:attrNameLst>
                                      </p:cBhvr>
                                      <p:tavLst>
                                        <p:tav tm="0">
                                          <p:val>
                                            <p:fltVal val="0"/>
                                          </p:val>
                                        </p:tav>
                                        <p:tav tm="100000">
                                          <p:val>
                                            <p:strVal val="#ppt_w"/>
                                          </p:val>
                                        </p:tav>
                                      </p:tavLst>
                                    </p:anim>
                                    <p:anim calcmode="lin" valueType="num">
                                      <p:cBhvr>
                                        <p:cTn id="35" dur="500" fill="hold"/>
                                        <p:tgtEl>
                                          <p:spTgt spid="43"/>
                                        </p:tgtEl>
                                        <p:attrNameLst>
                                          <p:attrName>ppt_h</p:attrName>
                                        </p:attrNameLst>
                                      </p:cBhvr>
                                      <p:tavLst>
                                        <p:tav tm="0">
                                          <p:val>
                                            <p:fltVal val="0"/>
                                          </p:val>
                                        </p:tav>
                                        <p:tav tm="100000">
                                          <p:val>
                                            <p:strVal val="#ppt_h"/>
                                          </p:val>
                                        </p:tav>
                                      </p:tavLst>
                                    </p:anim>
                                    <p:anim calcmode="lin" valueType="num">
                                      <p:cBhvr>
                                        <p:cTn id="36" dur="500" fill="hold"/>
                                        <p:tgtEl>
                                          <p:spTgt spid="43"/>
                                        </p:tgtEl>
                                        <p:attrNameLst>
                                          <p:attrName>style.rotation</p:attrName>
                                        </p:attrNameLst>
                                      </p:cBhvr>
                                      <p:tavLst>
                                        <p:tav tm="0">
                                          <p:val>
                                            <p:fltVal val="90"/>
                                          </p:val>
                                        </p:tav>
                                        <p:tav tm="100000">
                                          <p:val>
                                            <p:fltVal val="0"/>
                                          </p:val>
                                        </p:tav>
                                      </p:tavLst>
                                    </p:anim>
                                    <p:animEffect transition="in" filter="fade">
                                      <p:cBhvr>
                                        <p:cTn id="37" dur="500"/>
                                        <p:tgtEl>
                                          <p:spTgt spid="43"/>
                                        </p:tgtEl>
                                      </p:cBhvr>
                                    </p:animEffect>
                                  </p:childTnLst>
                                </p:cTn>
                              </p:par>
                            </p:childTnLst>
                          </p:cTn>
                        </p:par>
                      </p:childTnLst>
                    </p:cTn>
                  </p:par>
                </p:childTnLst>
              </p:cTn>
              <p:nextCondLst>
                <p:cond evt="onClick" delay="0">
                  <p:tgtEl>
                    <p:spTgt spid="34"/>
                  </p:tgtEl>
                </p:cond>
              </p:nextCondLst>
            </p:seq>
          </p:childTnLst>
        </p:cTn>
      </p:par>
    </p:tnLst>
    <p:bldLst>
      <p:bldP spid="40" grpId="0" animBg="1"/>
      <p:bldP spid="7" grpId="0"/>
      <p:bldP spid="21" grpId="0" animBg="1"/>
      <p:bldP spid="34" grpId="0" animBg="1"/>
      <p:bldP spid="37" grpId="0"/>
      <p:bldP spid="3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2C8DA68D-063C-5F0E-BED2-305B4A6FD29B}"/>
            </a:ext>
          </a:extLst>
        </p:cNvPr>
        <p:cNvGrpSpPr/>
        <p:nvPr/>
      </p:nvGrpSpPr>
      <p:grpSpPr>
        <a:xfrm>
          <a:off x="0" y="0"/>
          <a:ext cx="0" cy="0"/>
          <a:chOff x="0" y="0"/>
          <a:chExt cx="0" cy="0"/>
        </a:xfrm>
      </p:grpSpPr>
      <p:sp>
        <p:nvSpPr>
          <p:cNvPr id="40" name="Rectangle 39">
            <a:extLst>
              <a:ext uri="{FF2B5EF4-FFF2-40B4-BE49-F238E27FC236}">
                <a16:creationId xmlns:a16="http://schemas.microsoft.com/office/drawing/2014/main" xmlns="" id="{395040F1-0339-EF5D-82E8-E2E04F1D2F7F}"/>
              </a:ext>
            </a:extLst>
          </p:cNvPr>
          <p:cNvSpPr/>
          <p:nvPr/>
        </p:nvSpPr>
        <p:spPr>
          <a:xfrm>
            <a:off x="1860053" y="3681066"/>
            <a:ext cx="5658005" cy="787746"/>
          </a:xfrm>
          <a:prstGeom prst="rect">
            <a:avLst/>
          </a:prstGeom>
          <a:solidFill>
            <a:srgbClr val="90C8E5">
              <a:alpha val="20000"/>
            </a:srgbClr>
          </a:solidFill>
          <a:ln w="25400">
            <a:solidFill>
              <a:srgbClr val="90C8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 name="Title 3">
            <a:extLst>
              <a:ext uri="{FF2B5EF4-FFF2-40B4-BE49-F238E27FC236}">
                <a16:creationId xmlns:a16="http://schemas.microsoft.com/office/drawing/2014/main" xmlns="" id="{2027CE25-5C7D-9A9F-3AB0-F617B930D8B9}"/>
              </a:ext>
            </a:extLst>
          </p:cNvPr>
          <p:cNvSpPr>
            <a:spLocks noGrp="1"/>
          </p:cNvSpPr>
          <p:nvPr>
            <p:ph type="title"/>
          </p:nvPr>
        </p:nvSpPr>
        <p:spPr/>
        <p:txBody>
          <a:bodyPr/>
          <a:lstStyle/>
          <a:p>
            <a:r>
              <a:rPr lang="en-GB" dirty="0"/>
              <a:t>Name Two</a:t>
            </a:r>
            <a:endParaRPr lang="x-none" dirty="0"/>
          </a:p>
        </p:txBody>
      </p:sp>
      <p:sp>
        <p:nvSpPr>
          <p:cNvPr id="7" name="Text">
            <a:extLst>
              <a:ext uri="{FF2B5EF4-FFF2-40B4-BE49-F238E27FC236}">
                <a16:creationId xmlns:a16="http://schemas.microsoft.com/office/drawing/2014/main" xmlns="" id="{43AD830B-C3D3-85A2-FEA1-E8898CD97435}"/>
              </a:ext>
            </a:extLst>
          </p:cNvPr>
          <p:cNvSpPr/>
          <p:nvPr/>
        </p:nvSpPr>
        <p:spPr>
          <a:xfrm>
            <a:off x="2123351" y="3944134"/>
            <a:ext cx="977076" cy="261610"/>
          </a:xfrm>
          <a:prstGeom prst="rect">
            <a:avLst/>
          </a:prstGeom>
        </p:spPr>
        <p:txBody>
          <a:bodyPr wrap="square" lIns="0" tIns="0" rIns="0" bIns="0">
            <a:spAutoFit/>
          </a:bodyPr>
          <a:lstStyle/>
          <a:p>
            <a:pPr algn="ctr"/>
            <a:r>
              <a:rPr lang="en-GB" sz="1700" b="1" dirty="0">
                <a:latin typeface="Roboto" panose="02000000000000000000" pitchFamily="2" charset="0"/>
                <a:ea typeface="Roboto" panose="02000000000000000000" pitchFamily="2" charset="0"/>
              </a:rPr>
              <a:t>because</a:t>
            </a:r>
          </a:p>
        </p:txBody>
      </p:sp>
      <p:sp>
        <p:nvSpPr>
          <p:cNvPr id="21" name="Text">
            <a:extLst>
              <a:ext uri="{FF2B5EF4-FFF2-40B4-BE49-F238E27FC236}">
                <a16:creationId xmlns:a16="http://schemas.microsoft.com/office/drawing/2014/main" xmlns="" id="{54D5C1A4-C882-0384-A16E-BE9A979C6918}"/>
              </a:ext>
            </a:extLst>
          </p:cNvPr>
          <p:cNvSpPr/>
          <p:nvPr/>
        </p:nvSpPr>
        <p:spPr>
          <a:xfrm>
            <a:off x="2435224" y="2415009"/>
            <a:ext cx="4273551" cy="697829"/>
          </a:xfrm>
          <a:prstGeom prst="rect">
            <a:avLst/>
          </a:prstGeom>
          <a:ln w="25400">
            <a:solidFill>
              <a:srgbClr val="90C8E5"/>
            </a:solidFill>
          </a:ln>
        </p:spPr>
        <p:txBody>
          <a:bodyPr wrap="square" lIns="216000" tIns="216000" rIns="216000" bIns="216000">
            <a:spAutoFit/>
          </a:bodyPr>
          <a:lstStyle/>
          <a:p>
            <a:pPr algn="ctr"/>
            <a:r>
              <a:rPr lang="en-GB" sz="1700" dirty="0">
                <a:latin typeface="Roboto" panose="02000000000000000000" pitchFamily="2" charset="0"/>
                <a:ea typeface="Roboto" panose="02000000000000000000" pitchFamily="2" charset="0"/>
              </a:rPr>
              <a:t>Name two </a:t>
            </a:r>
            <a:r>
              <a:rPr lang="en-GB" sz="1700" b="1" dirty="0">
                <a:latin typeface="Roboto" panose="02000000000000000000" pitchFamily="2" charset="0"/>
                <a:ea typeface="Roboto" panose="02000000000000000000" pitchFamily="2" charset="0"/>
              </a:rPr>
              <a:t>reason</a:t>
            </a:r>
            <a:r>
              <a:rPr lang="en-GB" sz="1700" dirty="0">
                <a:latin typeface="Roboto" panose="02000000000000000000" pitchFamily="2" charset="0"/>
                <a:ea typeface="Roboto" panose="02000000000000000000" pitchFamily="2" charset="0"/>
              </a:rPr>
              <a:t> connecting words.</a:t>
            </a:r>
          </a:p>
        </p:txBody>
      </p:sp>
      <p:sp>
        <p:nvSpPr>
          <p:cNvPr id="34" name="Google Shape;117;p20">
            <a:extLst>
              <a:ext uri="{FF2B5EF4-FFF2-40B4-BE49-F238E27FC236}">
                <a16:creationId xmlns:a16="http://schemas.microsoft.com/office/drawing/2014/main" xmlns="" id="{1C38290D-9F8A-A48D-B9AC-4BEC4C600A5A}"/>
              </a:ext>
            </a:extLst>
          </p:cNvPr>
          <p:cNvSpPr/>
          <p:nvPr/>
        </p:nvSpPr>
        <p:spPr>
          <a:xfrm>
            <a:off x="3614550" y="5420525"/>
            <a:ext cx="1914900" cy="672300"/>
          </a:xfrm>
          <a:prstGeom prst="rect">
            <a:avLst/>
          </a:prstGeom>
          <a:solidFill>
            <a:srgbClr val="F08215"/>
          </a:solidFill>
          <a:ln w="9525" cap="flat" cmpd="sng">
            <a:noFill/>
            <a:prstDash val="solid"/>
            <a:round/>
            <a:headEnd type="none" w="sm" len="sm"/>
            <a:tailEnd type="none" w="sm" len="sm"/>
          </a:ln>
          <a:effectLst>
            <a:outerShdw dist="88665" dir="3240000" algn="ctr" rotWithShape="0">
              <a:srgbClr val="232321"/>
            </a:outerShdw>
          </a:effectLst>
        </p:spPr>
        <p:txBody>
          <a:bodyPr spcFirstLastPara="1" wrap="square" lIns="108000" tIns="108000" rIns="108000" bIns="108000" anchor="ctr" anchorCtr="0">
            <a:noAutofit/>
          </a:bodyPr>
          <a:lstStyle/>
          <a:p>
            <a:pPr marL="0" lvl="0" indent="0" algn="ctr" rtl="0">
              <a:spcBef>
                <a:spcPts val="0"/>
              </a:spcBef>
              <a:spcAft>
                <a:spcPts val="0"/>
              </a:spcAft>
              <a:buClr>
                <a:schemeClr val="dk1"/>
              </a:buClr>
              <a:buSzPts val="1100"/>
              <a:buFont typeface="Arial"/>
              <a:buNone/>
            </a:pPr>
            <a:r>
              <a:rPr lang="en-GB" b="1" dirty="0">
                <a:solidFill>
                  <a:schemeClr val="bg1"/>
                </a:solidFill>
                <a:latin typeface="Roboto" panose="02000000000000000000" pitchFamily="2" charset="0"/>
                <a:ea typeface="Roboto" panose="02000000000000000000" pitchFamily="2" charset="0"/>
              </a:rPr>
              <a:t>reveal answer</a:t>
            </a:r>
            <a:endParaRPr b="1" dirty="0">
              <a:solidFill>
                <a:schemeClr val="bg1"/>
              </a:solidFill>
              <a:latin typeface="Roboto" panose="02000000000000000000" pitchFamily="2" charset="0"/>
              <a:ea typeface="Roboto" panose="02000000000000000000" pitchFamily="2" charset="0"/>
            </a:endParaRPr>
          </a:p>
        </p:txBody>
      </p:sp>
      <p:sp>
        <p:nvSpPr>
          <p:cNvPr id="35" name="Text">
            <a:extLst>
              <a:ext uri="{FF2B5EF4-FFF2-40B4-BE49-F238E27FC236}">
                <a16:creationId xmlns:a16="http://schemas.microsoft.com/office/drawing/2014/main" xmlns="" id="{6A591DDA-7E5A-F8F8-9ACE-E5B8FC0B0D34}"/>
              </a:ext>
            </a:extLst>
          </p:cNvPr>
          <p:cNvSpPr/>
          <p:nvPr/>
        </p:nvSpPr>
        <p:spPr>
          <a:xfrm>
            <a:off x="3434024" y="3944134"/>
            <a:ext cx="623290" cy="261610"/>
          </a:xfrm>
          <a:prstGeom prst="rect">
            <a:avLst/>
          </a:prstGeom>
        </p:spPr>
        <p:txBody>
          <a:bodyPr wrap="square" lIns="0" tIns="0" rIns="0" bIns="0">
            <a:spAutoFit/>
          </a:bodyPr>
          <a:lstStyle/>
          <a:p>
            <a:pPr algn="ctr"/>
            <a:r>
              <a:rPr lang="en-GB" sz="1700" b="1" dirty="0">
                <a:latin typeface="Roboto" panose="02000000000000000000" pitchFamily="2" charset="0"/>
                <a:ea typeface="Roboto" panose="02000000000000000000" pitchFamily="2" charset="0"/>
              </a:rPr>
              <a:t>since</a:t>
            </a:r>
          </a:p>
        </p:txBody>
      </p:sp>
      <p:sp>
        <p:nvSpPr>
          <p:cNvPr id="36" name="Text">
            <a:extLst>
              <a:ext uri="{FF2B5EF4-FFF2-40B4-BE49-F238E27FC236}">
                <a16:creationId xmlns:a16="http://schemas.microsoft.com/office/drawing/2014/main" xmlns="" id="{A875B046-D9D7-FD8F-3267-9D5890B8931A}"/>
              </a:ext>
            </a:extLst>
          </p:cNvPr>
          <p:cNvSpPr/>
          <p:nvPr/>
        </p:nvSpPr>
        <p:spPr>
          <a:xfrm>
            <a:off x="4390911" y="3944134"/>
            <a:ext cx="465406" cy="261610"/>
          </a:xfrm>
          <a:prstGeom prst="rect">
            <a:avLst/>
          </a:prstGeom>
        </p:spPr>
        <p:txBody>
          <a:bodyPr wrap="square" lIns="0" tIns="0" rIns="0" bIns="0">
            <a:spAutoFit/>
          </a:bodyPr>
          <a:lstStyle/>
          <a:p>
            <a:pPr algn="ctr"/>
            <a:r>
              <a:rPr lang="en-GB" sz="1700" b="1" dirty="0">
                <a:latin typeface="Roboto" panose="02000000000000000000" pitchFamily="2" charset="0"/>
                <a:ea typeface="Roboto" panose="02000000000000000000" pitchFamily="2" charset="0"/>
              </a:rPr>
              <a:t>as</a:t>
            </a:r>
          </a:p>
        </p:txBody>
      </p:sp>
      <p:sp>
        <p:nvSpPr>
          <p:cNvPr id="37" name="Text">
            <a:extLst>
              <a:ext uri="{FF2B5EF4-FFF2-40B4-BE49-F238E27FC236}">
                <a16:creationId xmlns:a16="http://schemas.microsoft.com/office/drawing/2014/main" xmlns="" id="{8A3153FC-D684-345C-D75F-DE8A9D0D2915}"/>
              </a:ext>
            </a:extLst>
          </p:cNvPr>
          <p:cNvSpPr/>
          <p:nvPr/>
        </p:nvSpPr>
        <p:spPr>
          <a:xfrm>
            <a:off x="5189914" y="3944134"/>
            <a:ext cx="800102" cy="261610"/>
          </a:xfrm>
          <a:prstGeom prst="rect">
            <a:avLst/>
          </a:prstGeom>
        </p:spPr>
        <p:txBody>
          <a:bodyPr wrap="square" lIns="0" tIns="0" rIns="0" bIns="0">
            <a:spAutoFit/>
          </a:bodyPr>
          <a:lstStyle/>
          <a:p>
            <a:pPr algn="ctr"/>
            <a:r>
              <a:rPr lang="en-GB" sz="1700" b="1" dirty="0">
                <a:latin typeface="Roboto" panose="02000000000000000000" pitchFamily="2" charset="0"/>
                <a:ea typeface="Roboto" panose="02000000000000000000" pitchFamily="2" charset="0"/>
              </a:rPr>
              <a:t>due to</a:t>
            </a:r>
          </a:p>
        </p:txBody>
      </p:sp>
      <p:sp>
        <p:nvSpPr>
          <p:cNvPr id="38" name="Text">
            <a:extLst>
              <a:ext uri="{FF2B5EF4-FFF2-40B4-BE49-F238E27FC236}">
                <a16:creationId xmlns:a16="http://schemas.microsoft.com/office/drawing/2014/main" xmlns="" id="{360C17D1-4289-B093-27A9-8D5B3650559B}"/>
              </a:ext>
            </a:extLst>
          </p:cNvPr>
          <p:cNvSpPr/>
          <p:nvPr/>
        </p:nvSpPr>
        <p:spPr>
          <a:xfrm>
            <a:off x="6323612" y="3944134"/>
            <a:ext cx="947786" cy="261610"/>
          </a:xfrm>
          <a:prstGeom prst="rect">
            <a:avLst/>
          </a:prstGeom>
        </p:spPr>
        <p:txBody>
          <a:bodyPr wrap="square" lIns="0" tIns="0" rIns="0" bIns="0">
            <a:spAutoFit/>
          </a:bodyPr>
          <a:lstStyle/>
          <a:p>
            <a:pPr algn="ctr"/>
            <a:r>
              <a:rPr lang="en-GB" sz="1700" b="1" dirty="0">
                <a:latin typeface="Roboto" panose="02000000000000000000" pitchFamily="2" charset="0"/>
                <a:ea typeface="Roboto" panose="02000000000000000000" pitchFamily="2" charset="0"/>
              </a:rPr>
              <a:t>owing to</a:t>
            </a:r>
          </a:p>
        </p:txBody>
      </p:sp>
      <p:pic>
        <p:nvPicPr>
          <p:cNvPr id="6" name="Picture 5" descr="A cartoon of a child with her hand on her chin&#10;&#10;Description automatically generated">
            <a:extLst>
              <a:ext uri="{FF2B5EF4-FFF2-40B4-BE49-F238E27FC236}">
                <a16:creationId xmlns:a16="http://schemas.microsoft.com/office/drawing/2014/main" xmlns="" id="{E3EDF484-7C39-7E08-7FA6-474556B1703C}"/>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290374" y="3611232"/>
            <a:ext cx="2165073" cy="3376483"/>
          </a:xfrm>
          <a:prstGeom prst="rect">
            <a:avLst/>
          </a:prstGeom>
        </p:spPr>
      </p:pic>
      <p:pic>
        <p:nvPicPr>
          <p:cNvPr id="42" name="Picture 41">
            <a:extLst>
              <a:ext uri="{FF2B5EF4-FFF2-40B4-BE49-F238E27FC236}">
                <a16:creationId xmlns:a16="http://schemas.microsoft.com/office/drawing/2014/main" xmlns="" id="{FFB55A17-CDC1-62CD-3F51-10D2A9E09964}"/>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rot="20492407">
            <a:off x="1962459" y="2375370"/>
            <a:ext cx="376281" cy="707965"/>
          </a:xfrm>
          <a:prstGeom prst="rect">
            <a:avLst/>
          </a:prstGeom>
        </p:spPr>
      </p:pic>
      <p:pic>
        <p:nvPicPr>
          <p:cNvPr id="43" name="Picture 42">
            <a:extLst>
              <a:ext uri="{FF2B5EF4-FFF2-40B4-BE49-F238E27FC236}">
                <a16:creationId xmlns:a16="http://schemas.microsoft.com/office/drawing/2014/main" xmlns="" id="{D801F10A-E760-74B3-0ADF-66A9AE593473}"/>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7348620" y="3779093"/>
            <a:ext cx="585537" cy="591692"/>
          </a:xfrm>
          <a:prstGeom prst="rect">
            <a:avLst/>
          </a:prstGeom>
        </p:spPr>
      </p:pic>
    </p:spTree>
    <p:extLst>
      <p:ext uri="{BB962C8B-B14F-4D97-AF65-F5344CB8AC3E}">
        <p14:creationId xmlns:p14="http://schemas.microsoft.com/office/powerpoint/2010/main" val="29276758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31" presetClass="entr" presetSubtype="0"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 calcmode="lin" valueType="num">
                                      <p:cBhvr>
                                        <p:cTn id="10" dur="500" fill="hold"/>
                                        <p:tgtEl>
                                          <p:spTgt spid="42"/>
                                        </p:tgtEl>
                                        <p:attrNameLst>
                                          <p:attrName>ppt_w</p:attrName>
                                        </p:attrNameLst>
                                      </p:cBhvr>
                                      <p:tavLst>
                                        <p:tav tm="0">
                                          <p:val>
                                            <p:fltVal val="0"/>
                                          </p:val>
                                        </p:tav>
                                        <p:tav tm="100000">
                                          <p:val>
                                            <p:strVal val="#ppt_w"/>
                                          </p:val>
                                        </p:tav>
                                      </p:tavLst>
                                    </p:anim>
                                    <p:anim calcmode="lin" valueType="num">
                                      <p:cBhvr>
                                        <p:cTn id="11" dur="500" fill="hold"/>
                                        <p:tgtEl>
                                          <p:spTgt spid="42"/>
                                        </p:tgtEl>
                                        <p:attrNameLst>
                                          <p:attrName>ppt_h</p:attrName>
                                        </p:attrNameLst>
                                      </p:cBhvr>
                                      <p:tavLst>
                                        <p:tav tm="0">
                                          <p:val>
                                            <p:fltVal val="0"/>
                                          </p:val>
                                        </p:tav>
                                        <p:tav tm="100000">
                                          <p:val>
                                            <p:strVal val="#ppt_h"/>
                                          </p:val>
                                        </p:tav>
                                      </p:tavLst>
                                    </p:anim>
                                    <p:anim calcmode="lin" valueType="num">
                                      <p:cBhvr>
                                        <p:cTn id="12" dur="500" fill="hold"/>
                                        <p:tgtEl>
                                          <p:spTgt spid="42"/>
                                        </p:tgtEl>
                                        <p:attrNameLst>
                                          <p:attrName>style.rotation</p:attrName>
                                        </p:attrNameLst>
                                      </p:cBhvr>
                                      <p:tavLst>
                                        <p:tav tm="0">
                                          <p:val>
                                            <p:fltVal val="90"/>
                                          </p:val>
                                        </p:tav>
                                        <p:tav tm="100000">
                                          <p:val>
                                            <p:fltVal val="0"/>
                                          </p:val>
                                        </p:tav>
                                      </p:tavLst>
                                    </p:anim>
                                    <p:animEffect transition="in" filter="fade">
                                      <p:cBhvr>
                                        <p:cTn id="1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3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afterEffect">
                                  <p:stCondLst>
                                    <p:cond delay="0"/>
                                  </p:stCondLst>
                                  <p:childTnLst>
                                    <p:animEffect transition="out" filter="fade">
                                      <p:cBhvr>
                                        <p:cTn id="18" dur="500"/>
                                        <p:tgtEl>
                                          <p:spTgt spid="34"/>
                                        </p:tgtEl>
                                      </p:cBhvr>
                                    </p:animEffect>
                                    <p:set>
                                      <p:cBhvr>
                                        <p:cTn id="19" dur="1" fill="hold">
                                          <p:stCondLst>
                                            <p:cond delay="499"/>
                                          </p:stCondLst>
                                        </p:cTn>
                                        <p:tgtEl>
                                          <p:spTgt spid="34"/>
                                        </p:tgtEl>
                                        <p:attrNameLst>
                                          <p:attrName>style.visibility</p:attrName>
                                        </p:attrNameLst>
                                      </p:cBhvr>
                                      <p:to>
                                        <p:strVal val="hidden"/>
                                      </p:to>
                                    </p:set>
                                  </p:childTnLst>
                                </p:cTn>
                              </p:par>
                              <p:par>
                                <p:cTn id="20" presetID="10" presetClass="entr" presetSubtype="0" fill="hold" grpId="0"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fade">
                                      <p:cBhvr>
                                        <p:cTn id="28" dur="500"/>
                                        <p:tgtEl>
                                          <p:spTgt spid="3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500"/>
                                        <p:tgtEl>
                                          <p:spTgt spid="3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fade">
                                      <p:cBhvr>
                                        <p:cTn id="34" dur="500"/>
                                        <p:tgtEl>
                                          <p:spTgt spid="3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fade">
                                      <p:cBhvr>
                                        <p:cTn id="37" dur="500"/>
                                        <p:tgtEl>
                                          <p:spTgt spid="38"/>
                                        </p:tgtEl>
                                      </p:cBhvr>
                                    </p:animEffect>
                                  </p:childTnLst>
                                </p:cTn>
                              </p:par>
                              <p:par>
                                <p:cTn id="38" presetID="31" presetClass="entr" presetSubtype="0" fill="hold" nodeType="withEffect">
                                  <p:stCondLst>
                                    <p:cond delay="500"/>
                                  </p:stCondLst>
                                  <p:childTnLst>
                                    <p:set>
                                      <p:cBhvr>
                                        <p:cTn id="39" dur="1" fill="hold">
                                          <p:stCondLst>
                                            <p:cond delay="0"/>
                                          </p:stCondLst>
                                        </p:cTn>
                                        <p:tgtEl>
                                          <p:spTgt spid="43"/>
                                        </p:tgtEl>
                                        <p:attrNameLst>
                                          <p:attrName>style.visibility</p:attrName>
                                        </p:attrNameLst>
                                      </p:cBhvr>
                                      <p:to>
                                        <p:strVal val="visible"/>
                                      </p:to>
                                    </p:set>
                                    <p:anim calcmode="lin" valueType="num">
                                      <p:cBhvr>
                                        <p:cTn id="40" dur="500" fill="hold"/>
                                        <p:tgtEl>
                                          <p:spTgt spid="43"/>
                                        </p:tgtEl>
                                        <p:attrNameLst>
                                          <p:attrName>ppt_w</p:attrName>
                                        </p:attrNameLst>
                                      </p:cBhvr>
                                      <p:tavLst>
                                        <p:tav tm="0">
                                          <p:val>
                                            <p:fltVal val="0"/>
                                          </p:val>
                                        </p:tav>
                                        <p:tav tm="100000">
                                          <p:val>
                                            <p:strVal val="#ppt_w"/>
                                          </p:val>
                                        </p:tav>
                                      </p:tavLst>
                                    </p:anim>
                                    <p:anim calcmode="lin" valueType="num">
                                      <p:cBhvr>
                                        <p:cTn id="41" dur="500" fill="hold"/>
                                        <p:tgtEl>
                                          <p:spTgt spid="43"/>
                                        </p:tgtEl>
                                        <p:attrNameLst>
                                          <p:attrName>ppt_h</p:attrName>
                                        </p:attrNameLst>
                                      </p:cBhvr>
                                      <p:tavLst>
                                        <p:tav tm="0">
                                          <p:val>
                                            <p:fltVal val="0"/>
                                          </p:val>
                                        </p:tav>
                                        <p:tav tm="100000">
                                          <p:val>
                                            <p:strVal val="#ppt_h"/>
                                          </p:val>
                                        </p:tav>
                                      </p:tavLst>
                                    </p:anim>
                                    <p:anim calcmode="lin" valueType="num">
                                      <p:cBhvr>
                                        <p:cTn id="42" dur="500" fill="hold"/>
                                        <p:tgtEl>
                                          <p:spTgt spid="43"/>
                                        </p:tgtEl>
                                        <p:attrNameLst>
                                          <p:attrName>style.rotation</p:attrName>
                                        </p:attrNameLst>
                                      </p:cBhvr>
                                      <p:tavLst>
                                        <p:tav tm="0">
                                          <p:val>
                                            <p:fltVal val="90"/>
                                          </p:val>
                                        </p:tav>
                                        <p:tav tm="100000">
                                          <p:val>
                                            <p:fltVal val="0"/>
                                          </p:val>
                                        </p:tav>
                                      </p:tavLst>
                                    </p:anim>
                                    <p:animEffect transition="in" filter="fade">
                                      <p:cBhvr>
                                        <p:cTn id="43" dur="500"/>
                                        <p:tgtEl>
                                          <p:spTgt spid="43"/>
                                        </p:tgtEl>
                                      </p:cBhvr>
                                    </p:animEffect>
                                  </p:childTnLst>
                                </p:cTn>
                              </p:par>
                            </p:childTnLst>
                          </p:cTn>
                        </p:par>
                      </p:childTnLst>
                    </p:cTn>
                  </p:par>
                </p:childTnLst>
              </p:cTn>
              <p:nextCondLst>
                <p:cond evt="onClick" delay="0">
                  <p:tgtEl>
                    <p:spTgt spid="34"/>
                  </p:tgtEl>
                </p:cond>
              </p:nextCondLst>
            </p:seq>
          </p:childTnLst>
        </p:cTn>
      </p:par>
    </p:tnLst>
    <p:bldLst>
      <p:bldP spid="40" grpId="0" animBg="1"/>
      <p:bldP spid="7" grpId="0"/>
      <p:bldP spid="21" grpId="0" animBg="1"/>
      <p:bldP spid="34" grpId="0" animBg="1"/>
      <p:bldP spid="35" grpId="0"/>
      <p:bldP spid="36" grpId="0"/>
      <p:bldP spid="37" grpId="0"/>
      <p:bldP spid="3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B57BD06-C5F4-9738-730B-9C9836F1CB82}"/>
            </a:ext>
          </a:extLst>
        </p:cNvPr>
        <p:cNvGrpSpPr/>
        <p:nvPr/>
      </p:nvGrpSpPr>
      <p:grpSpPr>
        <a:xfrm>
          <a:off x="0" y="0"/>
          <a:ext cx="0" cy="0"/>
          <a:chOff x="0" y="0"/>
          <a:chExt cx="0" cy="0"/>
        </a:xfrm>
      </p:grpSpPr>
      <p:sp>
        <p:nvSpPr>
          <p:cNvPr id="40" name="Rectangle 39">
            <a:extLst>
              <a:ext uri="{FF2B5EF4-FFF2-40B4-BE49-F238E27FC236}">
                <a16:creationId xmlns:a16="http://schemas.microsoft.com/office/drawing/2014/main" xmlns="" id="{826FFBAF-FE06-92C3-587E-1FBBD3E32C77}"/>
              </a:ext>
            </a:extLst>
          </p:cNvPr>
          <p:cNvSpPr/>
          <p:nvPr/>
        </p:nvSpPr>
        <p:spPr>
          <a:xfrm>
            <a:off x="1708058" y="3681066"/>
            <a:ext cx="5727883" cy="787746"/>
          </a:xfrm>
          <a:prstGeom prst="rect">
            <a:avLst/>
          </a:prstGeom>
          <a:solidFill>
            <a:srgbClr val="90C8E5">
              <a:alpha val="20000"/>
            </a:srgbClr>
          </a:solidFill>
          <a:ln w="25400">
            <a:solidFill>
              <a:srgbClr val="90C8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 name="Title 3">
            <a:extLst>
              <a:ext uri="{FF2B5EF4-FFF2-40B4-BE49-F238E27FC236}">
                <a16:creationId xmlns:a16="http://schemas.microsoft.com/office/drawing/2014/main" xmlns="" id="{DC382DCD-21DB-761B-2294-BE6A243F6204}"/>
              </a:ext>
            </a:extLst>
          </p:cNvPr>
          <p:cNvSpPr>
            <a:spLocks noGrp="1"/>
          </p:cNvSpPr>
          <p:nvPr>
            <p:ph type="title"/>
          </p:nvPr>
        </p:nvSpPr>
        <p:spPr/>
        <p:txBody>
          <a:bodyPr/>
          <a:lstStyle/>
          <a:p>
            <a:r>
              <a:rPr lang="en-GB" dirty="0"/>
              <a:t>Name Two</a:t>
            </a:r>
            <a:endParaRPr lang="x-none" dirty="0"/>
          </a:p>
        </p:txBody>
      </p:sp>
      <p:sp>
        <p:nvSpPr>
          <p:cNvPr id="7" name="Text">
            <a:extLst>
              <a:ext uri="{FF2B5EF4-FFF2-40B4-BE49-F238E27FC236}">
                <a16:creationId xmlns:a16="http://schemas.microsoft.com/office/drawing/2014/main" xmlns="" id="{E1386D89-7864-CB56-5473-AC06C696E8DE}"/>
              </a:ext>
            </a:extLst>
          </p:cNvPr>
          <p:cNvSpPr/>
          <p:nvPr/>
        </p:nvSpPr>
        <p:spPr>
          <a:xfrm>
            <a:off x="2150599" y="3944134"/>
            <a:ext cx="623290" cy="261610"/>
          </a:xfrm>
          <a:prstGeom prst="rect">
            <a:avLst/>
          </a:prstGeom>
        </p:spPr>
        <p:txBody>
          <a:bodyPr wrap="square" lIns="0" tIns="0" rIns="0" bIns="0">
            <a:spAutoFit/>
          </a:bodyPr>
          <a:lstStyle/>
          <a:p>
            <a:pPr algn="ctr"/>
            <a:r>
              <a:rPr lang="en-GB" sz="1700" b="1" dirty="0">
                <a:latin typeface="Roboto" panose="02000000000000000000" pitchFamily="2" charset="0"/>
                <a:ea typeface="Roboto" panose="02000000000000000000" pitchFamily="2" charset="0"/>
              </a:rPr>
              <a:t>to</a:t>
            </a:r>
          </a:p>
        </p:txBody>
      </p:sp>
      <p:sp>
        <p:nvSpPr>
          <p:cNvPr id="21" name="Text">
            <a:extLst>
              <a:ext uri="{FF2B5EF4-FFF2-40B4-BE49-F238E27FC236}">
                <a16:creationId xmlns:a16="http://schemas.microsoft.com/office/drawing/2014/main" xmlns="" id="{A9CC77F5-6B26-5ED4-15D0-8F7819592FA6}"/>
              </a:ext>
            </a:extLst>
          </p:cNvPr>
          <p:cNvSpPr/>
          <p:nvPr/>
        </p:nvSpPr>
        <p:spPr>
          <a:xfrm>
            <a:off x="2435224" y="2415009"/>
            <a:ext cx="4273551" cy="697829"/>
          </a:xfrm>
          <a:prstGeom prst="rect">
            <a:avLst/>
          </a:prstGeom>
          <a:ln w="25400">
            <a:solidFill>
              <a:srgbClr val="90C8E5"/>
            </a:solidFill>
          </a:ln>
        </p:spPr>
        <p:txBody>
          <a:bodyPr wrap="square" lIns="216000" tIns="216000" rIns="216000" bIns="216000">
            <a:spAutoFit/>
          </a:bodyPr>
          <a:lstStyle/>
          <a:p>
            <a:pPr algn="ctr"/>
            <a:r>
              <a:rPr lang="en-GB" sz="1700" dirty="0">
                <a:latin typeface="Roboto" panose="02000000000000000000" pitchFamily="2" charset="0"/>
                <a:ea typeface="Roboto" panose="02000000000000000000" pitchFamily="2" charset="0"/>
              </a:rPr>
              <a:t>Name two </a:t>
            </a:r>
            <a:r>
              <a:rPr lang="en-GB" sz="1700" b="1" dirty="0">
                <a:latin typeface="Roboto" panose="02000000000000000000" pitchFamily="2" charset="0"/>
                <a:ea typeface="Roboto" panose="02000000000000000000" pitchFamily="2" charset="0"/>
              </a:rPr>
              <a:t>purpose</a:t>
            </a:r>
            <a:r>
              <a:rPr lang="en-GB" sz="1700" dirty="0">
                <a:latin typeface="Roboto" panose="02000000000000000000" pitchFamily="2" charset="0"/>
                <a:ea typeface="Roboto" panose="02000000000000000000" pitchFamily="2" charset="0"/>
              </a:rPr>
              <a:t> connecting words.</a:t>
            </a:r>
          </a:p>
        </p:txBody>
      </p:sp>
      <p:sp>
        <p:nvSpPr>
          <p:cNvPr id="34" name="Google Shape;117;p20">
            <a:extLst>
              <a:ext uri="{FF2B5EF4-FFF2-40B4-BE49-F238E27FC236}">
                <a16:creationId xmlns:a16="http://schemas.microsoft.com/office/drawing/2014/main" xmlns="" id="{8E4B3C43-63EE-EB23-15D9-5D341BC121F6}"/>
              </a:ext>
            </a:extLst>
          </p:cNvPr>
          <p:cNvSpPr/>
          <p:nvPr/>
        </p:nvSpPr>
        <p:spPr>
          <a:xfrm>
            <a:off x="3614550" y="5420525"/>
            <a:ext cx="1914900" cy="672300"/>
          </a:xfrm>
          <a:prstGeom prst="rect">
            <a:avLst/>
          </a:prstGeom>
          <a:solidFill>
            <a:srgbClr val="F08215"/>
          </a:solidFill>
          <a:ln w="9525" cap="flat" cmpd="sng">
            <a:noFill/>
            <a:prstDash val="solid"/>
            <a:round/>
            <a:headEnd type="none" w="sm" len="sm"/>
            <a:tailEnd type="none" w="sm" len="sm"/>
          </a:ln>
          <a:effectLst>
            <a:outerShdw dist="88665" dir="3240000" algn="ctr" rotWithShape="0">
              <a:srgbClr val="232321"/>
            </a:outerShdw>
          </a:effectLst>
        </p:spPr>
        <p:txBody>
          <a:bodyPr spcFirstLastPara="1" wrap="square" lIns="108000" tIns="108000" rIns="108000" bIns="108000" anchor="ctr" anchorCtr="0">
            <a:noAutofit/>
          </a:bodyPr>
          <a:lstStyle/>
          <a:p>
            <a:pPr marL="0" lvl="0" indent="0" algn="ctr" rtl="0">
              <a:spcBef>
                <a:spcPts val="0"/>
              </a:spcBef>
              <a:spcAft>
                <a:spcPts val="0"/>
              </a:spcAft>
              <a:buClr>
                <a:schemeClr val="dk1"/>
              </a:buClr>
              <a:buSzPts val="1100"/>
              <a:buFont typeface="Arial"/>
              <a:buNone/>
            </a:pPr>
            <a:r>
              <a:rPr lang="en-GB" b="1" dirty="0">
                <a:solidFill>
                  <a:schemeClr val="bg1"/>
                </a:solidFill>
                <a:latin typeface="Roboto" panose="02000000000000000000" pitchFamily="2" charset="0"/>
                <a:ea typeface="Roboto" panose="02000000000000000000" pitchFamily="2" charset="0"/>
              </a:rPr>
              <a:t>reveal answer</a:t>
            </a:r>
            <a:endParaRPr b="1" dirty="0">
              <a:solidFill>
                <a:schemeClr val="bg1"/>
              </a:solidFill>
              <a:latin typeface="Roboto" panose="02000000000000000000" pitchFamily="2" charset="0"/>
              <a:ea typeface="Roboto" panose="02000000000000000000" pitchFamily="2" charset="0"/>
            </a:endParaRPr>
          </a:p>
        </p:txBody>
      </p:sp>
      <p:sp>
        <p:nvSpPr>
          <p:cNvPr id="35" name="Text">
            <a:extLst>
              <a:ext uri="{FF2B5EF4-FFF2-40B4-BE49-F238E27FC236}">
                <a16:creationId xmlns:a16="http://schemas.microsoft.com/office/drawing/2014/main" xmlns="" id="{7171DD26-E010-79C4-33ED-E14B4AF41773}"/>
              </a:ext>
            </a:extLst>
          </p:cNvPr>
          <p:cNvSpPr/>
          <p:nvPr/>
        </p:nvSpPr>
        <p:spPr>
          <a:xfrm>
            <a:off x="3309981" y="3944134"/>
            <a:ext cx="1683377" cy="261610"/>
          </a:xfrm>
          <a:prstGeom prst="rect">
            <a:avLst/>
          </a:prstGeom>
        </p:spPr>
        <p:txBody>
          <a:bodyPr wrap="square" lIns="0" tIns="0" rIns="0" bIns="0">
            <a:spAutoFit/>
          </a:bodyPr>
          <a:lstStyle/>
          <a:p>
            <a:pPr algn="ctr"/>
            <a:r>
              <a:rPr lang="en-GB" sz="1700" b="1" dirty="0">
                <a:latin typeface="Roboto" panose="02000000000000000000" pitchFamily="2" charset="0"/>
                <a:ea typeface="Roboto" panose="02000000000000000000" pitchFamily="2" charset="0"/>
              </a:rPr>
              <a:t>in order (not) to</a:t>
            </a:r>
          </a:p>
        </p:txBody>
      </p:sp>
      <p:sp>
        <p:nvSpPr>
          <p:cNvPr id="38" name="Text">
            <a:extLst>
              <a:ext uri="{FF2B5EF4-FFF2-40B4-BE49-F238E27FC236}">
                <a16:creationId xmlns:a16="http://schemas.microsoft.com/office/drawing/2014/main" xmlns="" id="{685E77D4-5790-58DA-03EE-FDBCCE3FF843}"/>
              </a:ext>
            </a:extLst>
          </p:cNvPr>
          <p:cNvSpPr/>
          <p:nvPr/>
        </p:nvSpPr>
        <p:spPr>
          <a:xfrm>
            <a:off x="5529450" y="3944134"/>
            <a:ext cx="1318823" cy="261610"/>
          </a:xfrm>
          <a:prstGeom prst="rect">
            <a:avLst/>
          </a:prstGeom>
        </p:spPr>
        <p:txBody>
          <a:bodyPr wrap="square" lIns="0" tIns="0" rIns="0" bIns="0">
            <a:spAutoFit/>
          </a:bodyPr>
          <a:lstStyle/>
          <a:p>
            <a:pPr algn="ctr"/>
            <a:r>
              <a:rPr lang="en-GB" sz="1700" b="1" dirty="0">
                <a:latin typeface="Roboto" panose="02000000000000000000" pitchFamily="2" charset="0"/>
                <a:ea typeface="Roboto" panose="02000000000000000000" pitchFamily="2" charset="0"/>
              </a:rPr>
              <a:t>so as (not) to</a:t>
            </a:r>
          </a:p>
        </p:txBody>
      </p:sp>
      <p:pic>
        <p:nvPicPr>
          <p:cNvPr id="6" name="Picture 5" descr="A cartoon of a child with her hand on her chin&#10;&#10;Description automatically generated">
            <a:extLst>
              <a:ext uri="{FF2B5EF4-FFF2-40B4-BE49-F238E27FC236}">
                <a16:creationId xmlns:a16="http://schemas.microsoft.com/office/drawing/2014/main" xmlns="" id="{E55256F5-FFCE-7285-35D7-AEF3F972108A}"/>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290374" y="3611232"/>
            <a:ext cx="2165073" cy="3376483"/>
          </a:xfrm>
          <a:prstGeom prst="rect">
            <a:avLst/>
          </a:prstGeom>
        </p:spPr>
      </p:pic>
      <p:pic>
        <p:nvPicPr>
          <p:cNvPr id="42" name="Picture 41">
            <a:extLst>
              <a:ext uri="{FF2B5EF4-FFF2-40B4-BE49-F238E27FC236}">
                <a16:creationId xmlns:a16="http://schemas.microsoft.com/office/drawing/2014/main" xmlns="" id="{8F3F3030-6A53-B204-FB56-F34A2D4C4161}"/>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rot="20492407">
            <a:off x="1962459" y="2375370"/>
            <a:ext cx="376281" cy="707965"/>
          </a:xfrm>
          <a:prstGeom prst="rect">
            <a:avLst/>
          </a:prstGeom>
        </p:spPr>
      </p:pic>
      <p:pic>
        <p:nvPicPr>
          <p:cNvPr id="43" name="Picture 42">
            <a:extLst>
              <a:ext uri="{FF2B5EF4-FFF2-40B4-BE49-F238E27FC236}">
                <a16:creationId xmlns:a16="http://schemas.microsoft.com/office/drawing/2014/main" xmlns="" id="{E0C385E4-E240-2D25-0A9E-F3C28F9165A9}"/>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7276759" y="3779093"/>
            <a:ext cx="585537" cy="591692"/>
          </a:xfrm>
          <a:prstGeom prst="rect">
            <a:avLst/>
          </a:prstGeom>
        </p:spPr>
      </p:pic>
    </p:spTree>
    <p:extLst>
      <p:ext uri="{BB962C8B-B14F-4D97-AF65-F5344CB8AC3E}">
        <p14:creationId xmlns:p14="http://schemas.microsoft.com/office/powerpoint/2010/main" val="12567856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31" presetClass="entr" presetSubtype="0"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 calcmode="lin" valueType="num">
                                      <p:cBhvr>
                                        <p:cTn id="10" dur="500" fill="hold"/>
                                        <p:tgtEl>
                                          <p:spTgt spid="42"/>
                                        </p:tgtEl>
                                        <p:attrNameLst>
                                          <p:attrName>ppt_w</p:attrName>
                                        </p:attrNameLst>
                                      </p:cBhvr>
                                      <p:tavLst>
                                        <p:tav tm="0">
                                          <p:val>
                                            <p:fltVal val="0"/>
                                          </p:val>
                                        </p:tav>
                                        <p:tav tm="100000">
                                          <p:val>
                                            <p:strVal val="#ppt_w"/>
                                          </p:val>
                                        </p:tav>
                                      </p:tavLst>
                                    </p:anim>
                                    <p:anim calcmode="lin" valueType="num">
                                      <p:cBhvr>
                                        <p:cTn id="11" dur="500" fill="hold"/>
                                        <p:tgtEl>
                                          <p:spTgt spid="42"/>
                                        </p:tgtEl>
                                        <p:attrNameLst>
                                          <p:attrName>ppt_h</p:attrName>
                                        </p:attrNameLst>
                                      </p:cBhvr>
                                      <p:tavLst>
                                        <p:tav tm="0">
                                          <p:val>
                                            <p:fltVal val="0"/>
                                          </p:val>
                                        </p:tav>
                                        <p:tav tm="100000">
                                          <p:val>
                                            <p:strVal val="#ppt_h"/>
                                          </p:val>
                                        </p:tav>
                                      </p:tavLst>
                                    </p:anim>
                                    <p:anim calcmode="lin" valueType="num">
                                      <p:cBhvr>
                                        <p:cTn id="12" dur="500" fill="hold"/>
                                        <p:tgtEl>
                                          <p:spTgt spid="42"/>
                                        </p:tgtEl>
                                        <p:attrNameLst>
                                          <p:attrName>style.rotation</p:attrName>
                                        </p:attrNameLst>
                                      </p:cBhvr>
                                      <p:tavLst>
                                        <p:tav tm="0">
                                          <p:val>
                                            <p:fltVal val="90"/>
                                          </p:val>
                                        </p:tav>
                                        <p:tav tm="100000">
                                          <p:val>
                                            <p:fltVal val="0"/>
                                          </p:val>
                                        </p:tav>
                                      </p:tavLst>
                                    </p:anim>
                                    <p:animEffect transition="in" filter="fade">
                                      <p:cBhvr>
                                        <p:cTn id="1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3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afterEffect">
                                  <p:stCondLst>
                                    <p:cond delay="0"/>
                                  </p:stCondLst>
                                  <p:childTnLst>
                                    <p:animEffect transition="out" filter="fade">
                                      <p:cBhvr>
                                        <p:cTn id="18" dur="500"/>
                                        <p:tgtEl>
                                          <p:spTgt spid="34"/>
                                        </p:tgtEl>
                                      </p:cBhvr>
                                    </p:animEffect>
                                    <p:set>
                                      <p:cBhvr>
                                        <p:cTn id="19" dur="1" fill="hold">
                                          <p:stCondLst>
                                            <p:cond delay="499"/>
                                          </p:stCondLst>
                                        </p:cTn>
                                        <p:tgtEl>
                                          <p:spTgt spid="34"/>
                                        </p:tgtEl>
                                        <p:attrNameLst>
                                          <p:attrName>style.visibility</p:attrName>
                                        </p:attrNameLst>
                                      </p:cBhvr>
                                      <p:to>
                                        <p:strVal val="hidden"/>
                                      </p:to>
                                    </p:set>
                                  </p:childTnLst>
                                </p:cTn>
                              </p:par>
                              <p:par>
                                <p:cTn id="20" presetID="10" presetClass="entr" presetSubtype="0" fill="hold" grpId="0"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fade">
                                      <p:cBhvr>
                                        <p:cTn id="28" dur="500"/>
                                        <p:tgtEl>
                                          <p:spTgt spid="3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fade">
                                      <p:cBhvr>
                                        <p:cTn id="31" dur="500"/>
                                        <p:tgtEl>
                                          <p:spTgt spid="38"/>
                                        </p:tgtEl>
                                      </p:cBhvr>
                                    </p:animEffect>
                                  </p:childTnLst>
                                </p:cTn>
                              </p:par>
                              <p:par>
                                <p:cTn id="32" presetID="31" presetClass="entr" presetSubtype="0" fill="hold" nodeType="withEffect">
                                  <p:stCondLst>
                                    <p:cond delay="500"/>
                                  </p:stCondLst>
                                  <p:childTnLst>
                                    <p:set>
                                      <p:cBhvr>
                                        <p:cTn id="33" dur="1" fill="hold">
                                          <p:stCondLst>
                                            <p:cond delay="0"/>
                                          </p:stCondLst>
                                        </p:cTn>
                                        <p:tgtEl>
                                          <p:spTgt spid="43"/>
                                        </p:tgtEl>
                                        <p:attrNameLst>
                                          <p:attrName>style.visibility</p:attrName>
                                        </p:attrNameLst>
                                      </p:cBhvr>
                                      <p:to>
                                        <p:strVal val="visible"/>
                                      </p:to>
                                    </p:set>
                                    <p:anim calcmode="lin" valueType="num">
                                      <p:cBhvr>
                                        <p:cTn id="34" dur="500" fill="hold"/>
                                        <p:tgtEl>
                                          <p:spTgt spid="43"/>
                                        </p:tgtEl>
                                        <p:attrNameLst>
                                          <p:attrName>ppt_w</p:attrName>
                                        </p:attrNameLst>
                                      </p:cBhvr>
                                      <p:tavLst>
                                        <p:tav tm="0">
                                          <p:val>
                                            <p:fltVal val="0"/>
                                          </p:val>
                                        </p:tav>
                                        <p:tav tm="100000">
                                          <p:val>
                                            <p:strVal val="#ppt_w"/>
                                          </p:val>
                                        </p:tav>
                                      </p:tavLst>
                                    </p:anim>
                                    <p:anim calcmode="lin" valueType="num">
                                      <p:cBhvr>
                                        <p:cTn id="35" dur="500" fill="hold"/>
                                        <p:tgtEl>
                                          <p:spTgt spid="43"/>
                                        </p:tgtEl>
                                        <p:attrNameLst>
                                          <p:attrName>ppt_h</p:attrName>
                                        </p:attrNameLst>
                                      </p:cBhvr>
                                      <p:tavLst>
                                        <p:tav tm="0">
                                          <p:val>
                                            <p:fltVal val="0"/>
                                          </p:val>
                                        </p:tav>
                                        <p:tav tm="100000">
                                          <p:val>
                                            <p:strVal val="#ppt_h"/>
                                          </p:val>
                                        </p:tav>
                                      </p:tavLst>
                                    </p:anim>
                                    <p:anim calcmode="lin" valueType="num">
                                      <p:cBhvr>
                                        <p:cTn id="36" dur="500" fill="hold"/>
                                        <p:tgtEl>
                                          <p:spTgt spid="43"/>
                                        </p:tgtEl>
                                        <p:attrNameLst>
                                          <p:attrName>style.rotation</p:attrName>
                                        </p:attrNameLst>
                                      </p:cBhvr>
                                      <p:tavLst>
                                        <p:tav tm="0">
                                          <p:val>
                                            <p:fltVal val="90"/>
                                          </p:val>
                                        </p:tav>
                                        <p:tav tm="100000">
                                          <p:val>
                                            <p:fltVal val="0"/>
                                          </p:val>
                                        </p:tav>
                                      </p:tavLst>
                                    </p:anim>
                                    <p:animEffect transition="in" filter="fade">
                                      <p:cBhvr>
                                        <p:cTn id="37" dur="500"/>
                                        <p:tgtEl>
                                          <p:spTgt spid="43"/>
                                        </p:tgtEl>
                                      </p:cBhvr>
                                    </p:animEffect>
                                  </p:childTnLst>
                                </p:cTn>
                              </p:par>
                            </p:childTnLst>
                          </p:cTn>
                        </p:par>
                      </p:childTnLst>
                    </p:cTn>
                  </p:par>
                </p:childTnLst>
              </p:cTn>
              <p:nextCondLst>
                <p:cond evt="onClick" delay="0">
                  <p:tgtEl>
                    <p:spTgt spid="34"/>
                  </p:tgtEl>
                </p:cond>
              </p:nextCondLst>
            </p:seq>
          </p:childTnLst>
        </p:cTn>
      </p:par>
    </p:tnLst>
    <p:bldLst>
      <p:bldP spid="40" grpId="0" animBg="1"/>
      <p:bldP spid="7" grpId="0"/>
      <p:bldP spid="21" grpId="0" animBg="1"/>
      <p:bldP spid="34" grpId="0" animBg="1"/>
      <p:bldP spid="35" grpId="0"/>
      <p:bldP spid="3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189E3A8-BBF0-941B-20D6-45122158FE44}"/>
            </a:ext>
          </a:extLst>
        </p:cNvPr>
        <p:cNvGrpSpPr/>
        <p:nvPr/>
      </p:nvGrpSpPr>
      <p:grpSpPr>
        <a:xfrm>
          <a:off x="0" y="0"/>
          <a:ext cx="0" cy="0"/>
          <a:chOff x="0" y="0"/>
          <a:chExt cx="0" cy="0"/>
        </a:xfrm>
      </p:grpSpPr>
      <p:sp>
        <p:nvSpPr>
          <p:cNvPr id="40" name="Rectangle 39">
            <a:extLst>
              <a:ext uri="{FF2B5EF4-FFF2-40B4-BE49-F238E27FC236}">
                <a16:creationId xmlns:a16="http://schemas.microsoft.com/office/drawing/2014/main" xmlns="" id="{96075F21-3330-1937-A76A-9672DD90178C}"/>
              </a:ext>
            </a:extLst>
          </p:cNvPr>
          <p:cNvSpPr/>
          <p:nvPr/>
        </p:nvSpPr>
        <p:spPr>
          <a:xfrm>
            <a:off x="3222171" y="3889820"/>
            <a:ext cx="2717075" cy="787746"/>
          </a:xfrm>
          <a:prstGeom prst="rect">
            <a:avLst/>
          </a:prstGeom>
          <a:solidFill>
            <a:srgbClr val="90C8E5">
              <a:alpha val="20000"/>
            </a:srgbClr>
          </a:solidFill>
          <a:ln w="25400">
            <a:solidFill>
              <a:srgbClr val="90C8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 name="Title 3">
            <a:extLst>
              <a:ext uri="{FF2B5EF4-FFF2-40B4-BE49-F238E27FC236}">
                <a16:creationId xmlns:a16="http://schemas.microsoft.com/office/drawing/2014/main" xmlns="" id="{496BC009-A631-A0A9-2DC2-0303D8EA8EA2}"/>
              </a:ext>
            </a:extLst>
          </p:cNvPr>
          <p:cNvSpPr>
            <a:spLocks noGrp="1"/>
          </p:cNvSpPr>
          <p:nvPr>
            <p:ph type="title"/>
          </p:nvPr>
        </p:nvSpPr>
        <p:spPr/>
        <p:txBody>
          <a:bodyPr/>
          <a:lstStyle/>
          <a:p>
            <a:r>
              <a:rPr lang="en-GB" dirty="0"/>
              <a:t>Multiple Choice</a:t>
            </a:r>
          </a:p>
        </p:txBody>
      </p:sp>
      <p:sp>
        <p:nvSpPr>
          <p:cNvPr id="21" name="Text">
            <a:extLst>
              <a:ext uri="{FF2B5EF4-FFF2-40B4-BE49-F238E27FC236}">
                <a16:creationId xmlns:a16="http://schemas.microsoft.com/office/drawing/2014/main" xmlns="" id="{0DAB84EC-32D9-A37A-8755-018EA96CC3B9}"/>
              </a:ext>
            </a:extLst>
          </p:cNvPr>
          <p:cNvSpPr/>
          <p:nvPr/>
        </p:nvSpPr>
        <p:spPr>
          <a:xfrm>
            <a:off x="1967476" y="2590504"/>
            <a:ext cx="5219610" cy="959439"/>
          </a:xfrm>
          <a:prstGeom prst="rect">
            <a:avLst/>
          </a:prstGeom>
          <a:ln w="25400">
            <a:solidFill>
              <a:srgbClr val="90C8E5"/>
            </a:solidFill>
          </a:ln>
        </p:spPr>
        <p:txBody>
          <a:bodyPr wrap="square" lIns="216000" tIns="216000" rIns="216000" bIns="216000">
            <a:spAutoFit/>
          </a:bodyPr>
          <a:lstStyle/>
          <a:p>
            <a:pPr algn="ctr"/>
            <a:r>
              <a:rPr lang="en-GB" sz="1700" dirty="0">
                <a:latin typeface="Roboto" panose="02000000000000000000" pitchFamily="2" charset="0"/>
                <a:ea typeface="Roboto" panose="02000000000000000000" pitchFamily="2" charset="0"/>
              </a:rPr>
              <a:t>We arrived late at the cinema, and </a:t>
            </a:r>
            <a:r>
              <a:rPr lang="en-GB" sz="1700" u="sng" dirty="0">
                <a:latin typeface="Roboto" panose="02000000000000000000" pitchFamily="2" charset="0"/>
                <a:ea typeface="Roboto" panose="02000000000000000000" pitchFamily="2" charset="0"/>
              </a:rPr>
              <a:t>                   </a:t>
            </a:r>
            <a:r>
              <a:rPr lang="en-GB" sz="1700" dirty="0">
                <a:latin typeface="Roboto" panose="02000000000000000000" pitchFamily="2" charset="0"/>
                <a:ea typeface="Roboto" panose="02000000000000000000" pitchFamily="2" charset="0"/>
              </a:rPr>
              <a:t> we missed the beginning of the movie.</a:t>
            </a:r>
          </a:p>
        </p:txBody>
      </p:sp>
      <p:sp>
        <p:nvSpPr>
          <p:cNvPr id="34" name="Google Shape;117;p20">
            <a:extLst>
              <a:ext uri="{FF2B5EF4-FFF2-40B4-BE49-F238E27FC236}">
                <a16:creationId xmlns:a16="http://schemas.microsoft.com/office/drawing/2014/main" xmlns="" id="{824E2870-E835-E9B9-416D-F652265309B9}"/>
              </a:ext>
            </a:extLst>
          </p:cNvPr>
          <p:cNvSpPr/>
          <p:nvPr/>
        </p:nvSpPr>
        <p:spPr>
          <a:xfrm>
            <a:off x="3614550" y="5420525"/>
            <a:ext cx="1914900" cy="672300"/>
          </a:xfrm>
          <a:prstGeom prst="rect">
            <a:avLst/>
          </a:prstGeom>
          <a:solidFill>
            <a:srgbClr val="F08215"/>
          </a:solidFill>
          <a:ln w="9525" cap="flat" cmpd="sng">
            <a:noFill/>
            <a:prstDash val="solid"/>
            <a:round/>
            <a:headEnd type="none" w="sm" len="sm"/>
            <a:tailEnd type="none" w="sm" len="sm"/>
          </a:ln>
          <a:effectLst>
            <a:outerShdw dist="88665" dir="3240000" algn="ctr" rotWithShape="0">
              <a:srgbClr val="232321"/>
            </a:outerShdw>
          </a:effectLst>
        </p:spPr>
        <p:txBody>
          <a:bodyPr spcFirstLastPara="1" wrap="square" lIns="108000" tIns="108000" rIns="108000" bIns="108000" anchor="ctr" anchorCtr="0">
            <a:noAutofit/>
          </a:bodyPr>
          <a:lstStyle/>
          <a:p>
            <a:pPr marL="0" lvl="0" indent="0" algn="ctr" rtl="0">
              <a:spcBef>
                <a:spcPts val="0"/>
              </a:spcBef>
              <a:spcAft>
                <a:spcPts val="0"/>
              </a:spcAft>
              <a:buClr>
                <a:schemeClr val="dk1"/>
              </a:buClr>
              <a:buSzPts val="1100"/>
              <a:buFont typeface="Arial"/>
              <a:buNone/>
            </a:pPr>
            <a:r>
              <a:rPr lang="en-GB" b="1" dirty="0">
                <a:solidFill>
                  <a:schemeClr val="bg1"/>
                </a:solidFill>
                <a:latin typeface="Roboto" panose="02000000000000000000" pitchFamily="2" charset="0"/>
                <a:ea typeface="Roboto" panose="02000000000000000000" pitchFamily="2" charset="0"/>
              </a:rPr>
              <a:t>reveal answer</a:t>
            </a:r>
            <a:endParaRPr b="1" dirty="0">
              <a:solidFill>
                <a:schemeClr val="bg1"/>
              </a:solidFill>
              <a:latin typeface="Roboto" panose="02000000000000000000" pitchFamily="2" charset="0"/>
              <a:ea typeface="Roboto" panose="02000000000000000000" pitchFamily="2" charset="0"/>
            </a:endParaRPr>
          </a:p>
        </p:txBody>
      </p:sp>
      <p:pic>
        <p:nvPicPr>
          <p:cNvPr id="6" name="Picture 5">
            <a:extLst>
              <a:ext uri="{FF2B5EF4-FFF2-40B4-BE49-F238E27FC236}">
                <a16:creationId xmlns:a16="http://schemas.microsoft.com/office/drawing/2014/main" xmlns="" id="{A09BD431-875A-CC9F-F4CC-2BF3408A3B51}"/>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81928" y="3857304"/>
            <a:ext cx="2270164" cy="3054705"/>
          </a:xfrm>
          <a:prstGeom prst="rect">
            <a:avLst/>
          </a:prstGeom>
        </p:spPr>
      </p:pic>
      <p:pic>
        <p:nvPicPr>
          <p:cNvPr id="42" name="Picture 41">
            <a:extLst>
              <a:ext uri="{FF2B5EF4-FFF2-40B4-BE49-F238E27FC236}">
                <a16:creationId xmlns:a16="http://schemas.microsoft.com/office/drawing/2014/main" xmlns="" id="{E6658EC4-0E76-4582-5C6B-A725B1A7CA02}"/>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rot="20492407">
            <a:off x="2582756" y="3928242"/>
            <a:ext cx="376281" cy="707965"/>
          </a:xfrm>
          <a:prstGeom prst="rect">
            <a:avLst/>
          </a:prstGeom>
        </p:spPr>
      </p:pic>
      <p:pic>
        <p:nvPicPr>
          <p:cNvPr id="43" name="Picture 42">
            <a:extLst>
              <a:ext uri="{FF2B5EF4-FFF2-40B4-BE49-F238E27FC236}">
                <a16:creationId xmlns:a16="http://schemas.microsoft.com/office/drawing/2014/main" xmlns="" id="{D38F03FE-F646-4804-97E7-6D8505EA2B12}"/>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7346428" y="2616134"/>
            <a:ext cx="585537" cy="591692"/>
          </a:xfrm>
          <a:prstGeom prst="rect">
            <a:avLst/>
          </a:prstGeom>
        </p:spPr>
      </p:pic>
      <p:sp>
        <p:nvSpPr>
          <p:cNvPr id="3" name="Text">
            <a:extLst>
              <a:ext uri="{FF2B5EF4-FFF2-40B4-BE49-F238E27FC236}">
                <a16:creationId xmlns:a16="http://schemas.microsoft.com/office/drawing/2014/main" xmlns="" id="{1D8F3096-288E-7B64-729F-32A02EECCB3A}"/>
              </a:ext>
            </a:extLst>
          </p:cNvPr>
          <p:cNvSpPr/>
          <p:nvPr/>
        </p:nvSpPr>
        <p:spPr>
          <a:xfrm>
            <a:off x="3543628" y="4152888"/>
            <a:ext cx="2047213" cy="261610"/>
          </a:xfrm>
          <a:prstGeom prst="rect">
            <a:avLst/>
          </a:prstGeom>
        </p:spPr>
        <p:txBody>
          <a:bodyPr wrap="square" lIns="0" tIns="0" rIns="0" bIns="0">
            <a:spAutoFit/>
          </a:bodyPr>
          <a:lstStyle/>
          <a:p>
            <a:pPr algn="ctr"/>
            <a:r>
              <a:rPr lang="en-GB" sz="1700" dirty="0">
                <a:latin typeface="Roboto" panose="02000000000000000000" pitchFamily="2" charset="0"/>
                <a:ea typeface="Roboto" panose="02000000000000000000" pitchFamily="2" charset="0"/>
              </a:rPr>
              <a:t>therefore / whereas </a:t>
            </a:r>
          </a:p>
        </p:txBody>
      </p:sp>
      <p:sp>
        <p:nvSpPr>
          <p:cNvPr id="5" name="Text">
            <a:extLst>
              <a:ext uri="{FF2B5EF4-FFF2-40B4-BE49-F238E27FC236}">
                <a16:creationId xmlns:a16="http://schemas.microsoft.com/office/drawing/2014/main" xmlns="" id="{68EDAE79-AFA8-7F71-DFD6-C3E9D717A3A4}"/>
              </a:ext>
            </a:extLst>
          </p:cNvPr>
          <p:cNvSpPr/>
          <p:nvPr/>
        </p:nvSpPr>
        <p:spPr>
          <a:xfrm>
            <a:off x="5468426" y="2806342"/>
            <a:ext cx="1151450" cy="261610"/>
          </a:xfrm>
          <a:prstGeom prst="rect">
            <a:avLst/>
          </a:prstGeom>
        </p:spPr>
        <p:txBody>
          <a:bodyPr wrap="square" lIns="0" tIns="0" rIns="0" bIns="0">
            <a:spAutoFit/>
          </a:bodyPr>
          <a:lstStyle/>
          <a:p>
            <a:pPr algn="ctr"/>
            <a:r>
              <a:rPr lang="en-GB" sz="1700" b="1" dirty="0">
                <a:latin typeface="Roboto" panose="02000000000000000000" pitchFamily="2" charset="0"/>
                <a:ea typeface="Roboto" panose="02000000000000000000" pitchFamily="2" charset="0"/>
              </a:rPr>
              <a:t>therefore</a:t>
            </a:r>
            <a:endParaRPr lang="en-GB" sz="1700" dirty="0">
              <a:latin typeface="Roboto" panose="02000000000000000000" pitchFamily="2" charset="0"/>
              <a:ea typeface="Roboto" panose="02000000000000000000" pitchFamily="2" charset="0"/>
            </a:endParaRPr>
          </a:p>
        </p:txBody>
      </p:sp>
      <p:cxnSp>
        <p:nvCxnSpPr>
          <p:cNvPr id="10" name="Straight Connector 9">
            <a:extLst>
              <a:ext uri="{FF2B5EF4-FFF2-40B4-BE49-F238E27FC236}">
                <a16:creationId xmlns:a16="http://schemas.microsoft.com/office/drawing/2014/main" xmlns="" id="{BC852B0B-D07B-BA3B-0517-966EAA92E6B1}"/>
              </a:ext>
            </a:extLst>
          </p:cNvPr>
          <p:cNvCxnSpPr/>
          <p:nvPr/>
        </p:nvCxnSpPr>
        <p:spPr>
          <a:xfrm>
            <a:off x="4641623" y="4296150"/>
            <a:ext cx="935292" cy="0"/>
          </a:xfrm>
          <a:prstGeom prst="line">
            <a:avLst/>
          </a:prstGeom>
          <a:ln w="15875">
            <a:solidFill>
              <a:srgbClr val="23232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22592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500"/>
                                        <p:tgtEl>
                                          <p:spTgt spid="40"/>
                                        </p:tgtEl>
                                      </p:cBhvr>
                                    </p:animEffect>
                                  </p:childTnLst>
                                </p:cTn>
                              </p:par>
                              <p:par>
                                <p:cTn id="14" presetID="31" presetClass="entr" presetSubtype="0" fill="hold" nodeType="withEffect">
                                  <p:stCondLst>
                                    <p:cond delay="0"/>
                                  </p:stCondLst>
                                  <p:childTnLst>
                                    <p:set>
                                      <p:cBhvr>
                                        <p:cTn id="15" dur="1" fill="hold">
                                          <p:stCondLst>
                                            <p:cond delay="0"/>
                                          </p:stCondLst>
                                        </p:cTn>
                                        <p:tgtEl>
                                          <p:spTgt spid="42"/>
                                        </p:tgtEl>
                                        <p:attrNameLst>
                                          <p:attrName>style.visibility</p:attrName>
                                        </p:attrNameLst>
                                      </p:cBhvr>
                                      <p:to>
                                        <p:strVal val="visible"/>
                                      </p:to>
                                    </p:set>
                                    <p:anim calcmode="lin" valueType="num">
                                      <p:cBhvr>
                                        <p:cTn id="16" dur="500" fill="hold"/>
                                        <p:tgtEl>
                                          <p:spTgt spid="42"/>
                                        </p:tgtEl>
                                        <p:attrNameLst>
                                          <p:attrName>ppt_w</p:attrName>
                                        </p:attrNameLst>
                                      </p:cBhvr>
                                      <p:tavLst>
                                        <p:tav tm="0">
                                          <p:val>
                                            <p:fltVal val="0"/>
                                          </p:val>
                                        </p:tav>
                                        <p:tav tm="100000">
                                          <p:val>
                                            <p:strVal val="#ppt_w"/>
                                          </p:val>
                                        </p:tav>
                                      </p:tavLst>
                                    </p:anim>
                                    <p:anim calcmode="lin" valueType="num">
                                      <p:cBhvr>
                                        <p:cTn id="17" dur="500" fill="hold"/>
                                        <p:tgtEl>
                                          <p:spTgt spid="42"/>
                                        </p:tgtEl>
                                        <p:attrNameLst>
                                          <p:attrName>ppt_h</p:attrName>
                                        </p:attrNameLst>
                                      </p:cBhvr>
                                      <p:tavLst>
                                        <p:tav tm="0">
                                          <p:val>
                                            <p:fltVal val="0"/>
                                          </p:val>
                                        </p:tav>
                                        <p:tav tm="100000">
                                          <p:val>
                                            <p:strVal val="#ppt_h"/>
                                          </p:val>
                                        </p:tav>
                                      </p:tavLst>
                                    </p:anim>
                                    <p:anim calcmode="lin" valueType="num">
                                      <p:cBhvr>
                                        <p:cTn id="18" dur="500" fill="hold"/>
                                        <p:tgtEl>
                                          <p:spTgt spid="42"/>
                                        </p:tgtEl>
                                        <p:attrNameLst>
                                          <p:attrName>style.rotation</p:attrName>
                                        </p:attrNameLst>
                                      </p:cBhvr>
                                      <p:tavLst>
                                        <p:tav tm="0">
                                          <p:val>
                                            <p:fltVal val="90"/>
                                          </p:val>
                                        </p:tav>
                                        <p:tav tm="100000">
                                          <p:val>
                                            <p:fltVal val="0"/>
                                          </p:val>
                                        </p:tav>
                                      </p:tavLst>
                                    </p:anim>
                                    <p:animEffect transition="in" filter="fade">
                                      <p:cBhvr>
                                        <p:cTn id="19"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4"/>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afterEffect">
                                  <p:stCondLst>
                                    <p:cond delay="0"/>
                                  </p:stCondLst>
                                  <p:childTnLst>
                                    <p:animEffect transition="out" filter="fade">
                                      <p:cBhvr>
                                        <p:cTn id="24" dur="500"/>
                                        <p:tgtEl>
                                          <p:spTgt spid="34"/>
                                        </p:tgtEl>
                                      </p:cBhvr>
                                    </p:animEffect>
                                    <p:set>
                                      <p:cBhvr>
                                        <p:cTn id="25" dur="1" fill="hold">
                                          <p:stCondLst>
                                            <p:cond delay="499"/>
                                          </p:stCondLst>
                                        </p:cTn>
                                        <p:tgtEl>
                                          <p:spTgt spid="34"/>
                                        </p:tgtEl>
                                        <p:attrNameLst>
                                          <p:attrName>style.visibility</p:attrName>
                                        </p:attrNameLst>
                                      </p:cBhvr>
                                      <p:to>
                                        <p:strVal val="hidden"/>
                                      </p:to>
                                    </p:se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par>
                                <p:cTn id="33" presetID="10" presetClass="exit" presetSubtype="0" fill="hold" nodeType="withEffect">
                                  <p:stCondLst>
                                    <p:cond delay="0"/>
                                  </p:stCondLst>
                                  <p:childTnLst>
                                    <p:animEffect transition="out" filter="fade">
                                      <p:cBhvr>
                                        <p:cTn id="34" dur="500"/>
                                        <p:tgtEl>
                                          <p:spTgt spid="42"/>
                                        </p:tgtEl>
                                      </p:cBhvr>
                                    </p:animEffect>
                                    <p:set>
                                      <p:cBhvr>
                                        <p:cTn id="35" dur="1" fill="hold">
                                          <p:stCondLst>
                                            <p:cond delay="499"/>
                                          </p:stCondLst>
                                        </p:cTn>
                                        <p:tgtEl>
                                          <p:spTgt spid="42"/>
                                        </p:tgtEl>
                                        <p:attrNameLst>
                                          <p:attrName>style.visibility</p:attrName>
                                        </p:attrNameLst>
                                      </p:cBhvr>
                                      <p:to>
                                        <p:strVal val="hidden"/>
                                      </p:to>
                                    </p:set>
                                  </p:childTnLst>
                                </p:cTn>
                              </p:par>
                              <p:par>
                                <p:cTn id="36" presetID="31" presetClass="entr" presetSubtype="0"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 calcmode="lin" valueType="num">
                                      <p:cBhvr>
                                        <p:cTn id="38" dur="500" fill="hold"/>
                                        <p:tgtEl>
                                          <p:spTgt spid="43"/>
                                        </p:tgtEl>
                                        <p:attrNameLst>
                                          <p:attrName>ppt_w</p:attrName>
                                        </p:attrNameLst>
                                      </p:cBhvr>
                                      <p:tavLst>
                                        <p:tav tm="0">
                                          <p:val>
                                            <p:fltVal val="0"/>
                                          </p:val>
                                        </p:tav>
                                        <p:tav tm="100000">
                                          <p:val>
                                            <p:strVal val="#ppt_w"/>
                                          </p:val>
                                        </p:tav>
                                      </p:tavLst>
                                    </p:anim>
                                    <p:anim calcmode="lin" valueType="num">
                                      <p:cBhvr>
                                        <p:cTn id="39" dur="500" fill="hold"/>
                                        <p:tgtEl>
                                          <p:spTgt spid="43"/>
                                        </p:tgtEl>
                                        <p:attrNameLst>
                                          <p:attrName>ppt_h</p:attrName>
                                        </p:attrNameLst>
                                      </p:cBhvr>
                                      <p:tavLst>
                                        <p:tav tm="0">
                                          <p:val>
                                            <p:fltVal val="0"/>
                                          </p:val>
                                        </p:tav>
                                        <p:tav tm="100000">
                                          <p:val>
                                            <p:strVal val="#ppt_h"/>
                                          </p:val>
                                        </p:tav>
                                      </p:tavLst>
                                    </p:anim>
                                    <p:anim calcmode="lin" valueType="num">
                                      <p:cBhvr>
                                        <p:cTn id="40" dur="500" fill="hold"/>
                                        <p:tgtEl>
                                          <p:spTgt spid="43"/>
                                        </p:tgtEl>
                                        <p:attrNameLst>
                                          <p:attrName>style.rotation</p:attrName>
                                        </p:attrNameLst>
                                      </p:cBhvr>
                                      <p:tavLst>
                                        <p:tav tm="0">
                                          <p:val>
                                            <p:fltVal val="90"/>
                                          </p:val>
                                        </p:tav>
                                        <p:tav tm="100000">
                                          <p:val>
                                            <p:fltVal val="0"/>
                                          </p:val>
                                        </p:tav>
                                      </p:tavLst>
                                    </p:anim>
                                    <p:animEffect transition="in" filter="fade">
                                      <p:cBhvr>
                                        <p:cTn id="41" dur="500"/>
                                        <p:tgtEl>
                                          <p:spTgt spid="43"/>
                                        </p:tgtEl>
                                      </p:cBhvr>
                                    </p:animEffect>
                                  </p:childTnLst>
                                </p:cTn>
                              </p:par>
                            </p:childTnLst>
                          </p:cTn>
                        </p:par>
                      </p:childTnLst>
                    </p:cTn>
                  </p:par>
                </p:childTnLst>
              </p:cTn>
              <p:nextCondLst>
                <p:cond evt="onClick" delay="0">
                  <p:tgtEl>
                    <p:spTgt spid="34"/>
                  </p:tgtEl>
                </p:cond>
              </p:nextCondLst>
            </p:seq>
          </p:childTnLst>
        </p:cTn>
      </p:par>
    </p:tnLst>
    <p:bldLst>
      <p:bldP spid="40" grpId="0" animBg="1"/>
      <p:bldP spid="21" grpId="0" animBg="1"/>
      <p:bldP spid="34" grpId="0" animBg="1"/>
      <p:bldP spid="3"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0EDF682-C4A4-57A8-0399-F79A65D35283}"/>
            </a:ext>
          </a:extLst>
        </p:cNvPr>
        <p:cNvGrpSpPr/>
        <p:nvPr/>
      </p:nvGrpSpPr>
      <p:grpSpPr>
        <a:xfrm>
          <a:off x="0" y="0"/>
          <a:ext cx="0" cy="0"/>
          <a:chOff x="0" y="0"/>
          <a:chExt cx="0" cy="0"/>
        </a:xfrm>
      </p:grpSpPr>
      <p:sp>
        <p:nvSpPr>
          <p:cNvPr id="40" name="Rectangle 39">
            <a:extLst>
              <a:ext uri="{FF2B5EF4-FFF2-40B4-BE49-F238E27FC236}">
                <a16:creationId xmlns:a16="http://schemas.microsoft.com/office/drawing/2014/main" xmlns="" id="{50BE8884-CB5A-9FD7-4AE0-0F964EB43D66}"/>
              </a:ext>
            </a:extLst>
          </p:cNvPr>
          <p:cNvSpPr/>
          <p:nvPr/>
        </p:nvSpPr>
        <p:spPr>
          <a:xfrm>
            <a:off x="3222171" y="3889820"/>
            <a:ext cx="2717075" cy="787746"/>
          </a:xfrm>
          <a:prstGeom prst="rect">
            <a:avLst/>
          </a:prstGeom>
          <a:solidFill>
            <a:srgbClr val="90C8E5">
              <a:alpha val="20000"/>
            </a:srgbClr>
          </a:solidFill>
          <a:ln w="25400">
            <a:solidFill>
              <a:srgbClr val="90C8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 name="Title 3">
            <a:extLst>
              <a:ext uri="{FF2B5EF4-FFF2-40B4-BE49-F238E27FC236}">
                <a16:creationId xmlns:a16="http://schemas.microsoft.com/office/drawing/2014/main" xmlns="" id="{5059374E-0B6B-1B13-A7D6-BC2BF651A552}"/>
              </a:ext>
            </a:extLst>
          </p:cNvPr>
          <p:cNvSpPr>
            <a:spLocks noGrp="1"/>
          </p:cNvSpPr>
          <p:nvPr>
            <p:ph type="title"/>
          </p:nvPr>
        </p:nvSpPr>
        <p:spPr/>
        <p:txBody>
          <a:bodyPr/>
          <a:lstStyle/>
          <a:p>
            <a:r>
              <a:rPr lang="en-GB" dirty="0"/>
              <a:t>Multiple Choice</a:t>
            </a:r>
          </a:p>
        </p:txBody>
      </p:sp>
      <p:sp>
        <p:nvSpPr>
          <p:cNvPr id="21" name="Text">
            <a:extLst>
              <a:ext uri="{FF2B5EF4-FFF2-40B4-BE49-F238E27FC236}">
                <a16:creationId xmlns:a16="http://schemas.microsoft.com/office/drawing/2014/main" xmlns="" id="{A7B3C6DB-C2E6-EDA3-8646-5B2372F2A293}"/>
              </a:ext>
            </a:extLst>
          </p:cNvPr>
          <p:cNvSpPr/>
          <p:nvPr/>
        </p:nvSpPr>
        <p:spPr>
          <a:xfrm>
            <a:off x="2578235" y="2590504"/>
            <a:ext cx="4329341" cy="959439"/>
          </a:xfrm>
          <a:prstGeom prst="rect">
            <a:avLst/>
          </a:prstGeom>
          <a:ln w="25400">
            <a:solidFill>
              <a:srgbClr val="90C8E5"/>
            </a:solidFill>
          </a:ln>
        </p:spPr>
        <p:txBody>
          <a:bodyPr wrap="none" lIns="216000" tIns="216000" rIns="216000" bIns="216000">
            <a:noAutofit/>
          </a:bodyPr>
          <a:lstStyle/>
          <a:p>
            <a:pPr algn="ctr"/>
            <a:r>
              <a:rPr lang="en-GB" sz="1700" dirty="0">
                <a:latin typeface="Roboto" panose="02000000000000000000" pitchFamily="2" charset="0"/>
                <a:ea typeface="Roboto" panose="02000000000000000000" pitchFamily="2" charset="0"/>
              </a:rPr>
              <a:t>I love playing basketball </a:t>
            </a:r>
            <a:r>
              <a:rPr lang="en-GB" sz="1700" u="sng" dirty="0">
                <a:latin typeface="Roboto" panose="02000000000000000000" pitchFamily="2" charset="0"/>
                <a:ea typeface="Roboto" panose="02000000000000000000" pitchFamily="2" charset="0"/>
              </a:rPr>
              <a:t>                     </a:t>
            </a:r>
            <a:r>
              <a:rPr lang="en-GB" sz="1700" dirty="0">
                <a:latin typeface="Roboto" panose="02000000000000000000" pitchFamily="2" charset="0"/>
                <a:ea typeface="Roboto" panose="02000000000000000000" pitchFamily="2" charset="0"/>
              </a:rPr>
              <a:t/>
            </a:r>
            <a:br>
              <a:rPr lang="en-GB" sz="1700" dirty="0">
                <a:latin typeface="Roboto" panose="02000000000000000000" pitchFamily="2" charset="0"/>
                <a:ea typeface="Roboto" panose="02000000000000000000" pitchFamily="2" charset="0"/>
              </a:rPr>
            </a:br>
            <a:r>
              <a:rPr lang="en-GB" sz="1700" dirty="0">
                <a:latin typeface="Roboto" panose="02000000000000000000" pitchFamily="2" charset="0"/>
                <a:ea typeface="Roboto" panose="02000000000000000000" pitchFamily="2" charset="0"/>
              </a:rPr>
              <a:t>I’m not very good at it.</a:t>
            </a:r>
          </a:p>
        </p:txBody>
      </p:sp>
      <p:sp>
        <p:nvSpPr>
          <p:cNvPr id="34" name="Google Shape;117;p20">
            <a:extLst>
              <a:ext uri="{FF2B5EF4-FFF2-40B4-BE49-F238E27FC236}">
                <a16:creationId xmlns:a16="http://schemas.microsoft.com/office/drawing/2014/main" xmlns="" id="{E31BDE3F-75F2-AD9D-32FE-CC10EE43E40F}"/>
              </a:ext>
            </a:extLst>
          </p:cNvPr>
          <p:cNvSpPr/>
          <p:nvPr/>
        </p:nvSpPr>
        <p:spPr>
          <a:xfrm>
            <a:off x="3614550" y="5420525"/>
            <a:ext cx="1914900" cy="672300"/>
          </a:xfrm>
          <a:prstGeom prst="rect">
            <a:avLst/>
          </a:prstGeom>
          <a:solidFill>
            <a:srgbClr val="F08215"/>
          </a:solidFill>
          <a:ln w="9525" cap="flat" cmpd="sng">
            <a:noFill/>
            <a:prstDash val="solid"/>
            <a:round/>
            <a:headEnd type="none" w="sm" len="sm"/>
            <a:tailEnd type="none" w="sm" len="sm"/>
          </a:ln>
          <a:effectLst>
            <a:outerShdw dist="88665" dir="3240000" algn="ctr" rotWithShape="0">
              <a:srgbClr val="232321"/>
            </a:outerShdw>
          </a:effectLst>
        </p:spPr>
        <p:txBody>
          <a:bodyPr spcFirstLastPara="1" wrap="square" lIns="108000" tIns="108000" rIns="108000" bIns="108000" anchor="ctr" anchorCtr="0">
            <a:noAutofit/>
          </a:bodyPr>
          <a:lstStyle/>
          <a:p>
            <a:pPr marL="0" lvl="0" indent="0" algn="ctr" rtl="0">
              <a:spcBef>
                <a:spcPts val="0"/>
              </a:spcBef>
              <a:spcAft>
                <a:spcPts val="0"/>
              </a:spcAft>
              <a:buClr>
                <a:schemeClr val="dk1"/>
              </a:buClr>
              <a:buSzPts val="1100"/>
              <a:buFont typeface="Arial"/>
              <a:buNone/>
            </a:pPr>
            <a:r>
              <a:rPr lang="en-GB" b="1" dirty="0">
                <a:solidFill>
                  <a:schemeClr val="bg1"/>
                </a:solidFill>
                <a:latin typeface="Roboto" panose="02000000000000000000" pitchFamily="2" charset="0"/>
                <a:ea typeface="Roboto" panose="02000000000000000000" pitchFamily="2" charset="0"/>
              </a:rPr>
              <a:t>reveal answer</a:t>
            </a:r>
            <a:endParaRPr b="1" dirty="0">
              <a:solidFill>
                <a:schemeClr val="bg1"/>
              </a:solidFill>
              <a:latin typeface="Roboto" panose="02000000000000000000" pitchFamily="2" charset="0"/>
              <a:ea typeface="Roboto" panose="02000000000000000000" pitchFamily="2" charset="0"/>
            </a:endParaRPr>
          </a:p>
        </p:txBody>
      </p:sp>
      <p:pic>
        <p:nvPicPr>
          <p:cNvPr id="42" name="Picture 41">
            <a:extLst>
              <a:ext uri="{FF2B5EF4-FFF2-40B4-BE49-F238E27FC236}">
                <a16:creationId xmlns:a16="http://schemas.microsoft.com/office/drawing/2014/main" xmlns="" id="{F11F8AA7-C2E8-D25E-3B68-11EDA021FC8E}"/>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rot="20492407">
            <a:off x="2582756" y="3928242"/>
            <a:ext cx="376281" cy="707965"/>
          </a:xfrm>
          <a:prstGeom prst="rect">
            <a:avLst/>
          </a:prstGeom>
        </p:spPr>
      </p:pic>
      <p:pic>
        <p:nvPicPr>
          <p:cNvPr id="43" name="Picture 42">
            <a:extLst>
              <a:ext uri="{FF2B5EF4-FFF2-40B4-BE49-F238E27FC236}">
                <a16:creationId xmlns:a16="http://schemas.microsoft.com/office/drawing/2014/main" xmlns="" id="{1AF620F1-D41D-0CA2-5F98-6ABE6AA2C216}"/>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7346428" y="2616134"/>
            <a:ext cx="585537" cy="591692"/>
          </a:xfrm>
          <a:prstGeom prst="rect">
            <a:avLst/>
          </a:prstGeom>
        </p:spPr>
      </p:pic>
      <p:sp>
        <p:nvSpPr>
          <p:cNvPr id="3" name="Text">
            <a:extLst>
              <a:ext uri="{FF2B5EF4-FFF2-40B4-BE49-F238E27FC236}">
                <a16:creationId xmlns:a16="http://schemas.microsoft.com/office/drawing/2014/main" xmlns="" id="{417FB640-606D-DF50-6A63-3C0950C20E16}"/>
              </a:ext>
            </a:extLst>
          </p:cNvPr>
          <p:cNvSpPr/>
          <p:nvPr/>
        </p:nvSpPr>
        <p:spPr>
          <a:xfrm>
            <a:off x="3543628" y="4152888"/>
            <a:ext cx="2047213" cy="261610"/>
          </a:xfrm>
          <a:prstGeom prst="rect">
            <a:avLst/>
          </a:prstGeom>
        </p:spPr>
        <p:txBody>
          <a:bodyPr wrap="square" lIns="0" tIns="0" rIns="0" bIns="0">
            <a:spAutoFit/>
          </a:bodyPr>
          <a:lstStyle/>
          <a:p>
            <a:pPr algn="ctr"/>
            <a:r>
              <a:rPr lang="en-GB" sz="1700" dirty="0">
                <a:latin typeface="Roboto" panose="02000000000000000000" pitchFamily="2" charset="0"/>
                <a:ea typeface="Roboto" panose="02000000000000000000" pitchFamily="2" charset="0"/>
              </a:rPr>
              <a:t>despite / although</a:t>
            </a:r>
          </a:p>
        </p:txBody>
      </p:sp>
      <p:sp>
        <p:nvSpPr>
          <p:cNvPr id="5" name="Text">
            <a:extLst>
              <a:ext uri="{FF2B5EF4-FFF2-40B4-BE49-F238E27FC236}">
                <a16:creationId xmlns:a16="http://schemas.microsoft.com/office/drawing/2014/main" xmlns="" id="{48577CC8-8AE4-5FF7-9810-238B443C82DD}"/>
              </a:ext>
            </a:extLst>
          </p:cNvPr>
          <p:cNvSpPr/>
          <p:nvPr/>
        </p:nvSpPr>
        <p:spPr>
          <a:xfrm>
            <a:off x="5341487" y="2797596"/>
            <a:ext cx="1151450" cy="261610"/>
          </a:xfrm>
          <a:prstGeom prst="rect">
            <a:avLst/>
          </a:prstGeom>
        </p:spPr>
        <p:txBody>
          <a:bodyPr wrap="square" lIns="0" tIns="0" rIns="0" bIns="0">
            <a:spAutoFit/>
          </a:bodyPr>
          <a:lstStyle/>
          <a:p>
            <a:pPr algn="ctr"/>
            <a:r>
              <a:rPr lang="en-GB" sz="1700" b="1" dirty="0">
                <a:latin typeface="Roboto" panose="02000000000000000000" pitchFamily="2" charset="0"/>
                <a:ea typeface="Roboto" panose="02000000000000000000" pitchFamily="2" charset="0"/>
              </a:rPr>
              <a:t>although</a:t>
            </a:r>
            <a:endParaRPr lang="en-GB" sz="1700" dirty="0">
              <a:latin typeface="Roboto" panose="02000000000000000000" pitchFamily="2" charset="0"/>
              <a:ea typeface="Roboto" panose="02000000000000000000" pitchFamily="2" charset="0"/>
            </a:endParaRPr>
          </a:p>
        </p:txBody>
      </p:sp>
      <p:cxnSp>
        <p:nvCxnSpPr>
          <p:cNvPr id="10" name="Straight Connector 9">
            <a:extLst>
              <a:ext uri="{FF2B5EF4-FFF2-40B4-BE49-F238E27FC236}">
                <a16:creationId xmlns:a16="http://schemas.microsoft.com/office/drawing/2014/main" xmlns="" id="{616BFF75-1BAA-C7A8-2078-9FDC9FF77303}"/>
              </a:ext>
            </a:extLst>
          </p:cNvPr>
          <p:cNvCxnSpPr/>
          <p:nvPr/>
        </p:nvCxnSpPr>
        <p:spPr>
          <a:xfrm>
            <a:off x="4641623" y="4296150"/>
            <a:ext cx="935292" cy="0"/>
          </a:xfrm>
          <a:prstGeom prst="line">
            <a:avLst/>
          </a:prstGeom>
          <a:ln w="15875">
            <a:solidFill>
              <a:srgbClr val="23232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xmlns="" id="{1B791C27-1B6D-0182-24AF-E1BC27439AB9}"/>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81928" y="3857304"/>
            <a:ext cx="2270164" cy="3054705"/>
          </a:xfrm>
          <a:prstGeom prst="rect">
            <a:avLst/>
          </a:prstGeom>
        </p:spPr>
      </p:pic>
    </p:spTree>
    <p:extLst>
      <p:ext uri="{BB962C8B-B14F-4D97-AF65-F5344CB8AC3E}">
        <p14:creationId xmlns:p14="http://schemas.microsoft.com/office/powerpoint/2010/main" val="30787389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500"/>
                                        <p:tgtEl>
                                          <p:spTgt spid="40"/>
                                        </p:tgtEl>
                                      </p:cBhvr>
                                    </p:animEffect>
                                  </p:childTnLst>
                                </p:cTn>
                              </p:par>
                              <p:par>
                                <p:cTn id="14" presetID="31" presetClass="entr" presetSubtype="0" fill="hold" nodeType="withEffect">
                                  <p:stCondLst>
                                    <p:cond delay="0"/>
                                  </p:stCondLst>
                                  <p:childTnLst>
                                    <p:set>
                                      <p:cBhvr>
                                        <p:cTn id="15" dur="1" fill="hold">
                                          <p:stCondLst>
                                            <p:cond delay="0"/>
                                          </p:stCondLst>
                                        </p:cTn>
                                        <p:tgtEl>
                                          <p:spTgt spid="42"/>
                                        </p:tgtEl>
                                        <p:attrNameLst>
                                          <p:attrName>style.visibility</p:attrName>
                                        </p:attrNameLst>
                                      </p:cBhvr>
                                      <p:to>
                                        <p:strVal val="visible"/>
                                      </p:to>
                                    </p:set>
                                    <p:anim calcmode="lin" valueType="num">
                                      <p:cBhvr>
                                        <p:cTn id="16" dur="500" fill="hold"/>
                                        <p:tgtEl>
                                          <p:spTgt spid="42"/>
                                        </p:tgtEl>
                                        <p:attrNameLst>
                                          <p:attrName>ppt_w</p:attrName>
                                        </p:attrNameLst>
                                      </p:cBhvr>
                                      <p:tavLst>
                                        <p:tav tm="0">
                                          <p:val>
                                            <p:fltVal val="0"/>
                                          </p:val>
                                        </p:tav>
                                        <p:tav tm="100000">
                                          <p:val>
                                            <p:strVal val="#ppt_w"/>
                                          </p:val>
                                        </p:tav>
                                      </p:tavLst>
                                    </p:anim>
                                    <p:anim calcmode="lin" valueType="num">
                                      <p:cBhvr>
                                        <p:cTn id="17" dur="500" fill="hold"/>
                                        <p:tgtEl>
                                          <p:spTgt spid="42"/>
                                        </p:tgtEl>
                                        <p:attrNameLst>
                                          <p:attrName>ppt_h</p:attrName>
                                        </p:attrNameLst>
                                      </p:cBhvr>
                                      <p:tavLst>
                                        <p:tav tm="0">
                                          <p:val>
                                            <p:fltVal val="0"/>
                                          </p:val>
                                        </p:tav>
                                        <p:tav tm="100000">
                                          <p:val>
                                            <p:strVal val="#ppt_h"/>
                                          </p:val>
                                        </p:tav>
                                      </p:tavLst>
                                    </p:anim>
                                    <p:anim calcmode="lin" valueType="num">
                                      <p:cBhvr>
                                        <p:cTn id="18" dur="500" fill="hold"/>
                                        <p:tgtEl>
                                          <p:spTgt spid="42"/>
                                        </p:tgtEl>
                                        <p:attrNameLst>
                                          <p:attrName>style.rotation</p:attrName>
                                        </p:attrNameLst>
                                      </p:cBhvr>
                                      <p:tavLst>
                                        <p:tav tm="0">
                                          <p:val>
                                            <p:fltVal val="90"/>
                                          </p:val>
                                        </p:tav>
                                        <p:tav tm="100000">
                                          <p:val>
                                            <p:fltVal val="0"/>
                                          </p:val>
                                        </p:tav>
                                      </p:tavLst>
                                    </p:anim>
                                    <p:animEffect transition="in" filter="fade">
                                      <p:cBhvr>
                                        <p:cTn id="19"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4"/>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afterEffect">
                                  <p:stCondLst>
                                    <p:cond delay="0"/>
                                  </p:stCondLst>
                                  <p:childTnLst>
                                    <p:animEffect transition="out" filter="fade">
                                      <p:cBhvr>
                                        <p:cTn id="24" dur="500"/>
                                        <p:tgtEl>
                                          <p:spTgt spid="34"/>
                                        </p:tgtEl>
                                      </p:cBhvr>
                                    </p:animEffect>
                                    <p:set>
                                      <p:cBhvr>
                                        <p:cTn id="25" dur="1" fill="hold">
                                          <p:stCondLst>
                                            <p:cond delay="499"/>
                                          </p:stCondLst>
                                        </p:cTn>
                                        <p:tgtEl>
                                          <p:spTgt spid="34"/>
                                        </p:tgtEl>
                                        <p:attrNameLst>
                                          <p:attrName>style.visibility</p:attrName>
                                        </p:attrNameLst>
                                      </p:cBhvr>
                                      <p:to>
                                        <p:strVal val="hidden"/>
                                      </p:to>
                                    </p:se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par>
                                <p:cTn id="33" presetID="10" presetClass="exit" presetSubtype="0" fill="hold" nodeType="withEffect">
                                  <p:stCondLst>
                                    <p:cond delay="0"/>
                                  </p:stCondLst>
                                  <p:childTnLst>
                                    <p:animEffect transition="out" filter="fade">
                                      <p:cBhvr>
                                        <p:cTn id="34" dur="500"/>
                                        <p:tgtEl>
                                          <p:spTgt spid="42"/>
                                        </p:tgtEl>
                                      </p:cBhvr>
                                    </p:animEffect>
                                    <p:set>
                                      <p:cBhvr>
                                        <p:cTn id="35" dur="1" fill="hold">
                                          <p:stCondLst>
                                            <p:cond delay="499"/>
                                          </p:stCondLst>
                                        </p:cTn>
                                        <p:tgtEl>
                                          <p:spTgt spid="42"/>
                                        </p:tgtEl>
                                        <p:attrNameLst>
                                          <p:attrName>style.visibility</p:attrName>
                                        </p:attrNameLst>
                                      </p:cBhvr>
                                      <p:to>
                                        <p:strVal val="hidden"/>
                                      </p:to>
                                    </p:set>
                                  </p:childTnLst>
                                </p:cTn>
                              </p:par>
                              <p:par>
                                <p:cTn id="36" presetID="31" presetClass="entr" presetSubtype="0"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 calcmode="lin" valueType="num">
                                      <p:cBhvr>
                                        <p:cTn id="38" dur="500" fill="hold"/>
                                        <p:tgtEl>
                                          <p:spTgt spid="43"/>
                                        </p:tgtEl>
                                        <p:attrNameLst>
                                          <p:attrName>ppt_w</p:attrName>
                                        </p:attrNameLst>
                                      </p:cBhvr>
                                      <p:tavLst>
                                        <p:tav tm="0">
                                          <p:val>
                                            <p:fltVal val="0"/>
                                          </p:val>
                                        </p:tav>
                                        <p:tav tm="100000">
                                          <p:val>
                                            <p:strVal val="#ppt_w"/>
                                          </p:val>
                                        </p:tav>
                                      </p:tavLst>
                                    </p:anim>
                                    <p:anim calcmode="lin" valueType="num">
                                      <p:cBhvr>
                                        <p:cTn id="39" dur="500" fill="hold"/>
                                        <p:tgtEl>
                                          <p:spTgt spid="43"/>
                                        </p:tgtEl>
                                        <p:attrNameLst>
                                          <p:attrName>ppt_h</p:attrName>
                                        </p:attrNameLst>
                                      </p:cBhvr>
                                      <p:tavLst>
                                        <p:tav tm="0">
                                          <p:val>
                                            <p:fltVal val="0"/>
                                          </p:val>
                                        </p:tav>
                                        <p:tav tm="100000">
                                          <p:val>
                                            <p:strVal val="#ppt_h"/>
                                          </p:val>
                                        </p:tav>
                                      </p:tavLst>
                                    </p:anim>
                                    <p:anim calcmode="lin" valueType="num">
                                      <p:cBhvr>
                                        <p:cTn id="40" dur="500" fill="hold"/>
                                        <p:tgtEl>
                                          <p:spTgt spid="43"/>
                                        </p:tgtEl>
                                        <p:attrNameLst>
                                          <p:attrName>style.rotation</p:attrName>
                                        </p:attrNameLst>
                                      </p:cBhvr>
                                      <p:tavLst>
                                        <p:tav tm="0">
                                          <p:val>
                                            <p:fltVal val="90"/>
                                          </p:val>
                                        </p:tav>
                                        <p:tav tm="100000">
                                          <p:val>
                                            <p:fltVal val="0"/>
                                          </p:val>
                                        </p:tav>
                                      </p:tavLst>
                                    </p:anim>
                                    <p:animEffect transition="in" filter="fade">
                                      <p:cBhvr>
                                        <p:cTn id="41" dur="500"/>
                                        <p:tgtEl>
                                          <p:spTgt spid="43"/>
                                        </p:tgtEl>
                                      </p:cBhvr>
                                    </p:animEffect>
                                  </p:childTnLst>
                                </p:cTn>
                              </p:par>
                            </p:childTnLst>
                          </p:cTn>
                        </p:par>
                      </p:childTnLst>
                    </p:cTn>
                  </p:par>
                </p:childTnLst>
              </p:cTn>
              <p:nextCondLst>
                <p:cond evt="onClick" delay="0">
                  <p:tgtEl>
                    <p:spTgt spid="34"/>
                  </p:tgtEl>
                </p:cond>
              </p:nextCondLst>
            </p:seq>
          </p:childTnLst>
        </p:cTn>
      </p:par>
    </p:tnLst>
    <p:bldLst>
      <p:bldP spid="40" grpId="0" animBg="1"/>
      <p:bldP spid="21" grpId="0" animBg="1"/>
      <p:bldP spid="34" grpId="0" animBg="1"/>
      <p:bldP spid="3"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555F4B0-1509-6F11-210D-31CC51511057}"/>
            </a:ext>
          </a:extLst>
        </p:cNvPr>
        <p:cNvGrpSpPr/>
        <p:nvPr/>
      </p:nvGrpSpPr>
      <p:grpSpPr>
        <a:xfrm>
          <a:off x="0" y="0"/>
          <a:ext cx="0" cy="0"/>
          <a:chOff x="0" y="0"/>
          <a:chExt cx="0" cy="0"/>
        </a:xfrm>
      </p:grpSpPr>
      <p:sp>
        <p:nvSpPr>
          <p:cNvPr id="40" name="Rectangle 39">
            <a:extLst>
              <a:ext uri="{FF2B5EF4-FFF2-40B4-BE49-F238E27FC236}">
                <a16:creationId xmlns:a16="http://schemas.microsoft.com/office/drawing/2014/main" xmlns="" id="{5419F4FF-2160-5EA8-D8B0-CA05C0714A43}"/>
              </a:ext>
            </a:extLst>
          </p:cNvPr>
          <p:cNvSpPr/>
          <p:nvPr/>
        </p:nvSpPr>
        <p:spPr>
          <a:xfrm>
            <a:off x="3222171" y="3889820"/>
            <a:ext cx="2717075" cy="787746"/>
          </a:xfrm>
          <a:prstGeom prst="rect">
            <a:avLst/>
          </a:prstGeom>
          <a:solidFill>
            <a:srgbClr val="90C8E5">
              <a:alpha val="20000"/>
            </a:srgbClr>
          </a:solidFill>
          <a:ln w="25400">
            <a:solidFill>
              <a:srgbClr val="90C8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 name="Title 3">
            <a:extLst>
              <a:ext uri="{FF2B5EF4-FFF2-40B4-BE49-F238E27FC236}">
                <a16:creationId xmlns:a16="http://schemas.microsoft.com/office/drawing/2014/main" xmlns="" id="{040FF35E-7C14-2105-B2A1-73FD65ABB585}"/>
              </a:ext>
            </a:extLst>
          </p:cNvPr>
          <p:cNvSpPr>
            <a:spLocks noGrp="1"/>
          </p:cNvSpPr>
          <p:nvPr>
            <p:ph type="title"/>
          </p:nvPr>
        </p:nvSpPr>
        <p:spPr/>
        <p:txBody>
          <a:bodyPr/>
          <a:lstStyle/>
          <a:p>
            <a:r>
              <a:rPr lang="en-GB" dirty="0"/>
              <a:t>Multiple Choice</a:t>
            </a:r>
          </a:p>
        </p:txBody>
      </p:sp>
      <p:sp>
        <p:nvSpPr>
          <p:cNvPr id="21" name="Text">
            <a:extLst>
              <a:ext uri="{FF2B5EF4-FFF2-40B4-BE49-F238E27FC236}">
                <a16:creationId xmlns:a16="http://schemas.microsoft.com/office/drawing/2014/main" xmlns="" id="{16A97E30-51B1-91EA-2CBA-E232CFE15A70}"/>
              </a:ext>
            </a:extLst>
          </p:cNvPr>
          <p:cNvSpPr/>
          <p:nvPr/>
        </p:nvSpPr>
        <p:spPr>
          <a:xfrm>
            <a:off x="1967476" y="2590504"/>
            <a:ext cx="5219610" cy="959439"/>
          </a:xfrm>
          <a:prstGeom prst="rect">
            <a:avLst/>
          </a:prstGeom>
          <a:ln w="25400">
            <a:solidFill>
              <a:srgbClr val="90C8E5"/>
            </a:solidFill>
          </a:ln>
        </p:spPr>
        <p:txBody>
          <a:bodyPr wrap="square" lIns="216000" tIns="216000" rIns="216000" bIns="216000">
            <a:spAutoFit/>
          </a:bodyPr>
          <a:lstStyle/>
          <a:p>
            <a:pPr algn="ctr"/>
            <a:r>
              <a:rPr lang="en-GB" sz="1700" u="sng" dirty="0">
                <a:latin typeface="Roboto" panose="02000000000000000000" pitchFamily="2" charset="0"/>
                <a:ea typeface="Roboto" panose="02000000000000000000" pitchFamily="2" charset="0"/>
              </a:rPr>
              <a:t>                     </a:t>
            </a:r>
            <a:r>
              <a:rPr lang="en-GB" sz="1700" dirty="0">
                <a:latin typeface="Roboto" panose="02000000000000000000" pitchFamily="2" charset="0"/>
                <a:ea typeface="Roboto" panose="02000000000000000000" pitchFamily="2" charset="0"/>
              </a:rPr>
              <a:t> the heavy rain, we decided to go ahead with the school trip.</a:t>
            </a:r>
          </a:p>
        </p:txBody>
      </p:sp>
      <p:sp>
        <p:nvSpPr>
          <p:cNvPr id="34" name="Google Shape;117;p20">
            <a:extLst>
              <a:ext uri="{FF2B5EF4-FFF2-40B4-BE49-F238E27FC236}">
                <a16:creationId xmlns:a16="http://schemas.microsoft.com/office/drawing/2014/main" xmlns="" id="{A77DD092-C518-DB52-03BD-B21C01B5D488}"/>
              </a:ext>
            </a:extLst>
          </p:cNvPr>
          <p:cNvSpPr/>
          <p:nvPr/>
        </p:nvSpPr>
        <p:spPr>
          <a:xfrm>
            <a:off x="3614550" y="5420525"/>
            <a:ext cx="1914900" cy="672300"/>
          </a:xfrm>
          <a:prstGeom prst="rect">
            <a:avLst/>
          </a:prstGeom>
          <a:solidFill>
            <a:srgbClr val="F08215"/>
          </a:solidFill>
          <a:ln w="9525" cap="flat" cmpd="sng">
            <a:noFill/>
            <a:prstDash val="solid"/>
            <a:round/>
            <a:headEnd type="none" w="sm" len="sm"/>
            <a:tailEnd type="none" w="sm" len="sm"/>
          </a:ln>
          <a:effectLst>
            <a:outerShdw dist="88665" dir="3240000" algn="ctr" rotWithShape="0">
              <a:srgbClr val="232321"/>
            </a:outerShdw>
          </a:effectLst>
        </p:spPr>
        <p:txBody>
          <a:bodyPr spcFirstLastPara="1" wrap="square" lIns="108000" tIns="108000" rIns="108000" bIns="108000" anchor="ctr" anchorCtr="0">
            <a:noAutofit/>
          </a:bodyPr>
          <a:lstStyle/>
          <a:p>
            <a:pPr marL="0" lvl="0" indent="0" algn="ctr" rtl="0">
              <a:spcBef>
                <a:spcPts val="0"/>
              </a:spcBef>
              <a:spcAft>
                <a:spcPts val="0"/>
              </a:spcAft>
              <a:buClr>
                <a:schemeClr val="dk1"/>
              </a:buClr>
              <a:buSzPts val="1100"/>
              <a:buFont typeface="Arial"/>
              <a:buNone/>
            </a:pPr>
            <a:r>
              <a:rPr lang="en-GB" b="1" dirty="0">
                <a:solidFill>
                  <a:schemeClr val="bg1"/>
                </a:solidFill>
                <a:latin typeface="Roboto" panose="02000000000000000000" pitchFamily="2" charset="0"/>
                <a:ea typeface="Roboto" panose="02000000000000000000" pitchFamily="2" charset="0"/>
              </a:rPr>
              <a:t>reveal answer</a:t>
            </a:r>
            <a:endParaRPr b="1" dirty="0">
              <a:solidFill>
                <a:schemeClr val="bg1"/>
              </a:solidFill>
              <a:latin typeface="Roboto" panose="02000000000000000000" pitchFamily="2" charset="0"/>
              <a:ea typeface="Roboto" panose="02000000000000000000" pitchFamily="2" charset="0"/>
            </a:endParaRPr>
          </a:p>
        </p:txBody>
      </p:sp>
      <p:pic>
        <p:nvPicPr>
          <p:cNvPr id="42" name="Picture 41">
            <a:extLst>
              <a:ext uri="{FF2B5EF4-FFF2-40B4-BE49-F238E27FC236}">
                <a16:creationId xmlns:a16="http://schemas.microsoft.com/office/drawing/2014/main" xmlns="" id="{15A5DDA6-B7D1-8BEB-FDEC-2028B111839C}"/>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rot="20492407">
            <a:off x="2582756" y="3928242"/>
            <a:ext cx="376281" cy="707965"/>
          </a:xfrm>
          <a:prstGeom prst="rect">
            <a:avLst/>
          </a:prstGeom>
        </p:spPr>
      </p:pic>
      <p:pic>
        <p:nvPicPr>
          <p:cNvPr id="43" name="Picture 42">
            <a:extLst>
              <a:ext uri="{FF2B5EF4-FFF2-40B4-BE49-F238E27FC236}">
                <a16:creationId xmlns:a16="http://schemas.microsoft.com/office/drawing/2014/main" xmlns="" id="{B19B4194-6AF1-9CD8-B9DF-2EFC3D4E997A}"/>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7346428" y="2616134"/>
            <a:ext cx="585537" cy="591692"/>
          </a:xfrm>
          <a:prstGeom prst="rect">
            <a:avLst/>
          </a:prstGeom>
        </p:spPr>
      </p:pic>
      <p:sp>
        <p:nvSpPr>
          <p:cNvPr id="3" name="Text">
            <a:extLst>
              <a:ext uri="{FF2B5EF4-FFF2-40B4-BE49-F238E27FC236}">
                <a16:creationId xmlns:a16="http://schemas.microsoft.com/office/drawing/2014/main" xmlns="" id="{E4EF4C01-5F5A-C402-471C-72C4442FCEE2}"/>
              </a:ext>
            </a:extLst>
          </p:cNvPr>
          <p:cNvSpPr/>
          <p:nvPr/>
        </p:nvSpPr>
        <p:spPr>
          <a:xfrm>
            <a:off x="3543628" y="4152888"/>
            <a:ext cx="2047213" cy="261610"/>
          </a:xfrm>
          <a:prstGeom prst="rect">
            <a:avLst/>
          </a:prstGeom>
        </p:spPr>
        <p:txBody>
          <a:bodyPr wrap="square" lIns="0" tIns="0" rIns="0" bIns="0">
            <a:spAutoFit/>
          </a:bodyPr>
          <a:lstStyle/>
          <a:p>
            <a:pPr algn="ctr"/>
            <a:r>
              <a:rPr lang="en-GB" sz="1700" dirty="0">
                <a:latin typeface="Roboto" panose="02000000000000000000" pitchFamily="2" charset="0"/>
                <a:ea typeface="Roboto" panose="02000000000000000000" pitchFamily="2" charset="0"/>
              </a:rPr>
              <a:t>Due to / Despite </a:t>
            </a:r>
          </a:p>
        </p:txBody>
      </p:sp>
      <p:sp>
        <p:nvSpPr>
          <p:cNvPr id="5" name="Text">
            <a:extLst>
              <a:ext uri="{FF2B5EF4-FFF2-40B4-BE49-F238E27FC236}">
                <a16:creationId xmlns:a16="http://schemas.microsoft.com/office/drawing/2014/main" xmlns="" id="{C0D960D1-E075-1A2B-3419-A08B98E5D562}"/>
              </a:ext>
            </a:extLst>
          </p:cNvPr>
          <p:cNvSpPr/>
          <p:nvPr/>
        </p:nvSpPr>
        <p:spPr>
          <a:xfrm>
            <a:off x="2463100" y="2808613"/>
            <a:ext cx="1151450" cy="261610"/>
          </a:xfrm>
          <a:prstGeom prst="rect">
            <a:avLst/>
          </a:prstGeom>
        </p:spPr>
        <p:txBody>
          <a:bodyPr wrap="square" lIns="0" tIns="0" rIns="0" bIns="0">
            <a:spAutoFit/>
          </a:bodyPr>
          <a:lstStyle/>
          <a:p>
            <a:pPr algn="ctr"/>
            <a:r>
              <a:rPr lang="en-GB" sz="1700" b="1" dirty="0">
                <a:latin typeface="Roboto" panose="02000000000000000000" pitchFamily="2" charset="0"/>
                <a:ea typeface="Roboto" panose="02000000000000000000" pitchFamily="2" charset="0"/>
              </a:rPr>
              <a:t>Despite</a:t>
            </a:r>
            <a:endParaRPr lang="en-GB" sz="1700" dirty="0">
              <a:latin typeface="Roboto" panose="02000000000000000000" pitchFamily="2" charset="0"/>
              <a:ea typeface="Roboto" panose="02000000000000000000" pitchFamily="2" charset="0"/>
            </a:endParaRPr>
          </a:p>
        </p:txBody>
      </p:sp>
      <p:cxnSp>
        <p:nvCxnSpPr>
          <p:cNvPr id="10" name="Straight Connector 9">
            <a:extLst>
              <a:ext uri="{FF2B5EF4-FFF2-40B4-BE49-F238E27FC236}">
                <a16:creationId xmlns:a16="http://schemas.microsoft.com/office/drawing/2014/main" xmlns="" id="{882EE874-108B-8384-D28C-AC66D4C3ACBF}"/>
              </a:ext>
            </a:extLst>
          </p:cNvPr>
          <p:cNvCxnSpPr/>
          <p:nvPr/>
        </p:nvCxnSpPr>
        <p:spPr>
          <a:xfrm>
            <a:off x="4567234" y="4296150"/>
            <a:ext cx="935292" cy="0"/>
          </a:xfrm>
          <a:prstGeom prst="line">
            <a:avLst/>
          </a:prstGeom>
          <a:ln w="15875">
            <a:solidFill>
              <a:srgbClr val="23232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xmlns="" id="{71864692-F08C-AE87-09FD-09A356EB9CF4}"/>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81928" y="3857304"/>
            <a:ext cx="2270164" cy="3054705"/>
          </a:xfrm>
          <a:prstGeom prst="rect">
            <a:avLst/>
          </a:prstGeom>
        </p:spPr>
      </p:pic>
    </p:spTree>
    <p:extLst>
      <p:ext uri="{BB962C8B-B14F-4D97-AF65-F5344CB8AC3E}">
        <p14:creationId xmlns:p14="http://schemas.microsoft.com/office/powerpoint/2010/main" val="26669354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500"/>
                                        <p:tgtEl>
                                          <p:spTgt spid="40"/>
                                        </p:tgtEl>
                                      </p:cBhvr>
                                    </p:animEffect>
                                  </p:childTnLst>
                                </p:cTn>
                              </p:par>
                              <p:par>
                                <p:cTn id="14" presetID="31" presetClass="entr" presetSubtype="0" fill="hold" nodeType="withEffect">
                                  <p:stCondLst>
                                    <p:cond delay="0"/>
                                  </p:stCondLst>
                                  <p:childTnLst>
                                    <p:set>
                                      <p:cBhvr>
                                        <p:cTn id="15" dur="1" fill="hold">
                                          <p:stCondLst>
                                            <p:cond delay="0"/>
                                          </p:stCondLst>
                                        </p:cTn>
                                        <p:tgtEl>
                                          <p:spTgt spid="42"/>
                                        </p:tgtEl>
                                        <p:attrNameLst>
                                          <p:attrName>style.visibility</p:attrName>
                                        </p:attrNameLst>
                                      </p:cBhvr>
                                      <p:to>
                                        <p:strVal val="visible"/>
                                      </p:to>
                                    </p:set>
                                    <p:anim calcmode="lin" valueType="num">
                                      <p:cBhvr>
                                        <p:cTn id="16" dur="500" fill="hold"/>
                                        <p:tgtEl>
                                          <p:spTgt spid="42"/>
                                        </p:tgtEl>
                                        <p:attrNameLst>
                                          <p:attrName>ppt_w</p:attrName>
                                        </p:attrNameLst>
                                      </p:cBhvr>
                                      <p:tavLst>
                                        <p:tav tm="0">
                                          <p:val>
                                            <p:fltVal val="0"/>
                                          </p:val>
                                        </p:tav>
                                        <p:tav tm="100000">
                                          <p:val>
                                            <p:strVal val="#ppt_w"/>
                                          </p:val>
                                        </p:tav>
                                      </p:tavLst>
                                    </p:anim>
                                    <p:anim calcmode="lin" valueType="num">
                                      <p:cBhvr>
                                        <p:cTn id="17" dur="500" fill="hold"/>
                                        <p:tgtEl>
                                          <p:spTgt spid="42"/>
                                        </p:tgtEl>
                                        <p:attrNameLst>
                                          <p:attrName>ppt_h</p:attrName>
                                        </p:attrNameLst>
                                      </p:cBhvr>
                                      <p:tavLst>
                                        <p:tav tm="0">
                                          <p:val>
                                            <p:fltVal val="0"/>
                                          </p:val>
                                        </p:tav>
                                        <p:tav tm="100000">
                                          <p:val>
                                            <p:strVal val="#ppt_h"/>
                                          </p:val>
                                        </p:tav>
                                      </p:tavLst>
                                    </p:anim>
                                    <p:anim calcmode="lin" valueType="num">
                                      <p:cBhvr>
                                        <p:cTn id="18" dur="500" fill="hold"/>
                                        <p:tgtEl>
                                          <p:spTgt spid="42"/>
                                        </p:tgtEl>
                                        <p:attrNameLst>
                                          <p:attrName>style.rotation</p:attrName>
                                        </p:attrNameLst>
                                      </p:cBhvr>
                                      <p:tavLst>
                                        <p:tav tm="0">
                                          <p:val>
                                            <p:fltVal val="90"/>
                                          </p:val>
                                        </p:tav>
                                        <p:tav tm="100000">
                                          <p:val>
                                            <p:fltVal val="0"/>
                                          </p:val>
                                        </p:tav>
                                      </p:tavLst>
                                    </p:anim>
                                    <p:animEffect transition="in" filter="fade">
                                      <p:cBhvr>
                                        <p:cTn id="19"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4"/>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afterEffect">
                                  <p:stCondLst>
                                    <p:cond delay="0"/>
                                  </p:stCondLst>
                                  <p:childTnLst>
                                    <p:animEffect transition="out" filter="fade">
                                      <p:cBhvr>
                                        <p:cTn id="24" dur="500"/>
                                        <p:tgtEl>
                                          <p:spTgt spid="34"/>
                                        </p:tgtEl>
                                      </p:cBhvr>
                                    </p:animEffect>
                                    <p:set>
                                      <p:cBhvr>
                                        <p:cTn id="25" dur="1" fill="hold">
                                          <p:stCondLst>
                                            <p:cond delay="499"/>
                                          </p:stCondLst>
                                        </p:cTn>
                                        <p:tgtEl>
                                          <p:spTgt spid="34"/>
                                        </p:tgtEl>
                                        <p:attrNameLst>
                                          <p:attrName>style.visibility</p:attrName>
                                        </p:attrNameLst>
                                      </p:cBhvr>
                                      <p:to>
                                        <p:strVal val="hidden"/>
                                      </p:to>
                                    </p:se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par>
                                <p:cTn id="33" presetID="10" presetClass="exit" presetSubtype="0" fill="hold" nodeType="withEffect">
                                  <p:stCondLst>
                                    <p:cond delay="0"/>
                                  </p:stCondLst>
                                  <p:childTnLst>
                                    <p:animEffect transition="out" filter="fade">
                                      <p:cBhvr>
                                        <p:cTn id="34" dur="500"/>
                                        <p:tgtEl>
                                          <p:spTgt spid="42"/>
                                        </p:tgtEl>
                                      </p:cBhvr>
                                    </p:animEffect>
                                    <p:set>
                                      <p:cBhvr>
                                        <p:cTn id="35" dur="1" fill="hold">
                                          <p:stCondLst>
                                            <p:cond delay="499"/>
                                          </p:stCondLst>
                                        </p:cTn>
                                        <p:tgtEl>
                                          <p:spTgt spid="42"/>
                                        </p:tgtEl>
                                        <p:attrNameLst>
                                          <p:attrName>style.visibility</p:attrName>
                                        </p:attrNameLst>
                                      </p:cBhvr>
                                      <p:to>
                                        <p:strVal val="hidden"/>
                                      </p:to>
                                    </p:set>
                                  </p:childTnLst>
                                </p:cTn>
                              </p:par>
                              <p:par>
                                <p:cTn id="36" presetID="31" presetClass="entr" presetSubtype="0"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 calcmode="lin" valueType="num">
                                      <p:cBhvr>
                                        <p:cTn id="38" dur="500" fill="hold"/>
                                        <p:tgtEl>
                                          <p:spTgt spid="43"/>
                                        </p:tgtEl>
                                        <p:attrNameLst>
                                          <p:attrName>ppt_w</p:attrName>
                                        </p:attrNameLst>
                                      </p:cBhvr>
                                      <p:tavLst>
                                        <p:tav tm="0">
                                          <p:val>
                                            <p:fltVal val="0"/>
                                          </p:val>
                                        </p:tav>
                                        <p:tav tm="100000">
                                          <p:val>
                                            <p:strVal val="#ppt_w"/>
                                          </p:val>
                                        </p:tav>
                                      </p:tavLst>
                                    </p:anim>
                                    <p:anim calcmode="lin" valueType="num">
                                      <p:cBhvr>
                                        <p:cTn id="39" dur="500" fill="hold"/>
                                        <p:tgtEl>
                                          <p:spTgt spid="43"/>
                                        </p:tgtEl>
                                        <p:attrNameLst>
                                          <p:attrName>ppt_h</p:attrName>
                                        </p:attrNameLst>
                                      </p:cBhvr>
                                      <p:tavLst>
                                        <p:tav tm="0">
                                          <p:val>
                                            <p:fltVal val="0"/>
                                          </p:val>
                                        </p:tav>
                                        <p:tav tm="100000">
                                          <p:val>
                                            <p:strVal val="#ppt_h"/>
                                          </p:val>
                                        </p:tav>
                                      </p:tavLst>
                                    </p:anim>
                                    <p:anim calcmode="lin" valueType="num">
                                      <p:cBhvr>
                                        <p:cTn id="40" dur="500" fill="hold"/>
                                        <p:tgtEl>
                                          <p:spTgt spid="43"/>
                                        </p:tgtEl>
                                        <p:attrNameLst>
                                          <p:attrName>style.rotation</p:attrName>
                                        </p:attrNameLst>
                                      </p:cBhvr>
                                      <p:tavLst>
                                        <p:tav tm="0">
                                          <p:val>
                                            <p:fltVal val="90"/>
                                          </p:val>
                                        </p:tav>
                                        <p:tav tm="100000">
                                          <p:val>
                                            <p:fltVal val="0"/>
                                          </p:val>
                                        </p:tav>
                                      </p:tavLst>
                                    </p:anim>
                                    <p:animEffect transition="in" filter="fade">
                                      <p:cBhvr>
                                        <p:cTn id="41" dur="500"/>
                                        <p:tgtEl>
                                          <p:spTgt spid="43"/>
                                        </p:tgtEl>
                                      </p:cBhvr>
                                    </p:animEffect>
                                  </p:childTnLst>
                                </p:cTn>
                              </p:par>
                            </p:childTnLst>
                          </p:cTn>
                        </p:par>
                      </p:childTnLst>
                    </p:cTn>
                  </p:par>
                </p:childTnLst>
              </p:cTn>
              <p:nextCondLst>
                <p:cond evt="onClick" delay="0">
                  <p:tgtEl>
                    <p:spTgt spid="34"/>
                  </p:tgtEl>
                </p:cond>
              </p:nextCondLst>
            </p:seq>
          </p:childTnLst>
        </p:cTn>
      </p:par>
    </p:tnLst>
    <p:bldLst>
      <p:bldP spid="40" grpId="0" animBg="1"/>
      <p:bldP spid="21" grpId="0" animBg="1"/>
      <p:bldP spid="34" grpId="0" animBg="1"/>
      <p:bldP spid="3"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EB95952-ADCE-3B77-DF11-A73F51F90FB5}"/>
            </a:ext>
          </a:extLst>
        </p:cNvPr>
        <p:cNvGrpSpPr/>
        <p:nvPr/>
      </p:nvGrpSpPr>
      <p:grpSpPr>
        <a:xfrm>
          <a:off x="0" y="0"/>
          <a:ext cx="0" cy="0"/>
          <a:chOff x="0" y="0"/>
          <a:chExt cx="0" cy="0"/>
        </a:xfrm>
      </p:grpSpPr>
      <p:sp>
        <p:nvSpPr>
          <p:cNvPr id="40" name="Rectangle 39">
            <a:extLst>
              <a:ext uri="{FF2B5EF4-FFF2-40B4-BE49-F238E27FC236}">
                <a16:creationId xmlns:a16="http://schemas.microsoft.com/office/drawing/2014/main" xmlns="" id="{41CF51BA-9AAB-1333-2924-5BB37FA9856D}"/>
              </a:ext>
            </a:extLst>
          </p:cNvPr>
          <p:cNvSpPr/>
          <p:nvPr/>
        </p:nvSpPr>
        <p:spPr>
          <a:xfrm>
            <a:off x="3222171" y="3821516"/>
            <a:ext cx="2717075" cy="787746"/>
          </a:xfrm>
          <a:prstGeom prst="rect">
            <a:avLst/>
          </a:prstGeom>
          <a:solidFill>
            <a:srgbClr val="90C8E5">
              <a:alpha val="20000"/>
            </a:srgbClr>
          </a:solidFill>
          <a:ln w="25400">
            <a:solidFill>
              <a:srgbClr val="90C8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 name="Title 3">
            <a:extLst>
              <a:ext uri="{FF2B5EF4-FFF2-40B4-BE49-F238E27FC236}">
                <a16:creationId xmlns:a16="http://schemas.microsoft.com/office/drawing/2014/main" xmlns="" id="{D3214D00-6994-2ABA-E66C-53D4164A3490}"/>
              </a:ext>
            </a:extLst>
          </p:cNvPr>
          <p:cNvSpPr>
            <a:spLocks noGrp="1"/>
          </p:cNvSpPr>
          <p:nvPr>
            <p:ph type="title"/>
          </p:nvPr>
        </p:nvSpPr>
        <p:spPr/>
        <p:txBody>
          <a:bodyPr/>
          <a:lstStyle/>
          <a:p>
            <a:r>
              <a:rPr lang="en-GB" dirty="0"/>
              <a:t>Multiple Choice</a:t>
            </a:r>
          </a:p>
        </p:txBody>
      </p:sp>
      <p:sp>
        <p:nvSpPr>
          <p:cNvPr id="21" name="Text">
            <a:extLst>
              <a:ext uri="{FF2B5EF4-FFF2-40B4-BE49-F238E27FC236}">
                <a16:creationId xmlns:a16="http://schemas.microsoft.com/office/drawing/2014/main" xmlns="" id="{51A1FD84-391D-0640-F95D-6F434C4ECFC5}"/>
              </a:ext>
            </a:extLst>
          </p:cNvPr>
          <p:cNvSpPr/>
          <p:nvPr/>
        </p:nvSpPr>
        <p:spPr>
          <a:xfrm>
            <a:off x="1310864" y="2736795"/>
            <a:ext cx="6539688" cy="697829"/>
          </a:xfrm>
          <a:prstGeom prst="rect">
            <a:avLst/>
          </a:prstGeom>
          <a:ln w="25400">
            <a:solidFill>
              <a:srgbClr val="90C8E5"/>
            </a:solidFill>
          </a:ln>
        </p:spPr>
        <p:txBody>
          <a:bodyPr wrap="square" lIns="216000" tIns="216000" rIns="216000" bIns="216000">
            <a:spAutoFit/>
          </a:bodyPr>
          <a:lstStyle/>
          <a:p>
            <a:pPr algn="ctr"/>
            <a:r>
              <a:rPr lang="en-GB" sz="1700" dirty="0">
                <a:latin typeface="Roboto" panose="02000000000000000000" pitchFamily="2" charset="0"/>
                <a:ea typeface="Roboto" panose="02000000000000000000" pitchFamily="2" charset="0"/>
              </a:rPr>
              <a:t>She enjoys travelling </a:t>
            </a:r>
            <a:r>
              <a:rPr lang="en-GB" sz="1700" u="sng" dirty="0">
                <a:latin typeface="Roboto" panose="02000000000000000000" pitchFamily="2" charset="0"/>
                <a:ea typeface="Roboto" panose="02000000000000000000" pitchFamily="2" charset="0"/>
              </a:rPr>
              <a:t>                              </a:t>
            </a:r>
            <a:r>
              <a:rPr lang="en-GB" sz="1700" dirty="0">
                <a:latin typeface="Roboto" panose="02000000000000000000" pitchFamily="2" charset="0"/>
                <a:ea typeface="Roboto" panose="02000000000000000000" pitchFamily="2" charset="0"/>
              </a:rPr>
              <a:t> she is terrified of flying.</a:t>
            </a:r>
          </a:p>
        </p:txBody>
      </p:sp>
      <p:grpSp>
        <p:nvGrpSpPr>
          <p:cNvPr id="30" name="Graphic 28">
            <a:extLst>
              <a:ext uri="{FF2B5EF4-FFF2-40B4-BE49-F238E27FC236}">
                <a16:creationId xmlns:a16="http://schemas.microsoft.com/office/drawing/2014/main" xmlns="" id="{3FC17C87-4A58-61DC-66B8-2787551B7CD6}"/>
              </a:ext>
            </a:extLst>
          </p:cNvPr>
          <p:cNvGrpSpPr/>
          <p:nvPr/>
        </p:nvGrpSpPr>
        <p:grpSpPr>
          <a:xfrm>
            <a:off x="763888" y="765175"/>
            <a:ext cx="578534" cy="581163"/>
            <a:chOff x="763888" y="765175"/>
            <a:chExt cx="578534" cy="581163"/>
          </a:xfrm>
        </p:grpSpPr>
        <p:sp>
          <p:nvSpPr>
            <p:cNvPr id="31" name="Freeform 30">
              <a:extLst>
                <a:ext uri="{FF2B5EF4-FFF2-40B4-BE49-F238E27FC236}">
                  <a16:creationId xmlns:a16="http://schemas.microsoft.com/office/drawing/2014/main" xmlns="" id="{D0573419-399B-4C21-86AF-1DB75F30ECD9}"/>
                </a:ext>
              </a:extLst>
            </p:cNvPr>
            <p:cNvSpPr/>
            <p:nvPr/>
          </p:nvSpPr>
          <p:spPr>
            <a:xfrm>
              <a:off x="763888" y="765175"/>
              <a:ext cx="578534" cy="581163"/>
            </a:xfrm>
            <a:custGeom>
              <a:avLst/>
              <a:gdLst>
                <a:gd name="connsiteX0" fmla="*/ 289267 w 578534"/>
                <a:gd name="connsiteY0" fmla="*/ 0 h 581163"/>
                <a:gd name="connsiteX1" fmla="*/ 0 w 578534"/>
                <a:gd name="connsiteY1" fmla="*/ 289267 h 581163"/>
                <a:gd name="connsiteX2" fmla="*/ 0 w 578534"/>
                <a:gd name="connsiteY2" fmla="*/ 291897 h 581163"/>
                <a:gd name="connsiteX3" fmla="*/ 289267 w 578534"/>
                <a:gd name="connsiteY3" fmla="*/ 581164 h 581163"/>
                <a:gd name="connsiteX4" fmla="*/ 578534 w 578534"/>
                <a:gd name="connsiteY4" fmla="*/ 291897 h 581163"/>
                <a:gd name="connsiteX5" fmla="*/ 578534 w 578534"/>
                <a:gd name="connsiteY5" fmla="*/ 289267 h 581163"/>
                <a:gd name="connsiteX6" fmla="*/ 289267 w 578534"/>
                <a:gd name="connsiteY6" fmla="*/ 0 h 5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8534" h="581163">
                  <a:moveTo>
                    <a:pt x="289267" y="0"/>
                  </a:moveTo>
                  <a:cubicBezTo>
                    <a:pt x="129644" y="0"/>
                    <a:pt x="0" y="129644"/>
                    <a:pt x="0" y="289267"/>
                  </a:cubicBezTo>
                  <a:lnTo>
                    <a:pt x="0" y="291897"/>
                  </a:lnTo>
                  <a:cubicBezTo>
                    <a:pt x="0" y="451520"/>
                    <a:pt x="129644" y="581164"/>
                    <a:pt x="289267" y="581164"/>
                  </a:cubicBezTo>
                  <a:cubicBezTo>
                    <a:pt x="448890" y="581164"/>
                    <a:pt x="578534" y="451520"/>
                    <a:pt x="578534" y="291897"/>
                  </a:cubicBezTo>
                  <a:lnTo>
                    <a:pt x="578534" y="289267"/>
                  </a:lnTo>
                  <a:cubicBezTo>
                    <a:pt x="578534" y="129644"/>
                    <a:pt x="448890" y="0"/>
                    <a:pt x="289267" y="0"/>
                  </a:cubicBezTo>
                  <a:close/>
                </a:path>
              </a:pathLst>
            </a:custGeom>
            <a:solidFill>
              <a:srgbClr val="232321"/>
            </a:solidFill>
            <a:ln w="25977" cap="flat">
              <a:noFill/>
              <a:prstDash val="solid"/>
              <a:miter/>
            </a:ln>
          </p:spPr>
          <p:txBody>
            <a:bodyPr rtlCol="0" anchor="ctr"/>
            <a:lstStyle/>
            <a:p>
              <a:endParaRPr lang="x-none" dirty="0"/>
            </a:p>
          </p:txBody>
        </p:sp>
        <p:sp>
          <p:nvSpPr>
            <p:cNvPr id="32" name="Freeform 31">
              <a:extLst>
                <a:ext uri="{FF2B5EF4-FFF2-40B4-BE49-F238E27FC236}">
                  <a16:creationId xmlns:a16="http://schemas.microsoft.com/office/drawing/2014/main" xmlns="" id="{8DCB5015-B109-3339-2B80-C4AD0B2A43AD}"/>
                </a:ext>
              </a:extLst>
            </p:cNvPr>
            <p:cNvSpPr/>
            <p:nvPr/>
          </p:nvSpPr>
          <p:spPr>
            <a:xfrm>
              <a:off x="874598" y="894556"/>
              <a:ext cx="357113" cy="320375"/>
            </a:xfrm>
            <a:custGeom>
              <a:avLst/>
              <a:gdLst>
                <a:gd name="connsiteX0" fmla="*/ 243247 w 357113"/>
                <a:gd name="connsiteY0" fmla="*/ 0 h 320375"/>
                <a:gd name="connsiteX1" fmla="*/ 28401 w 357113"/>
                <a:gd name="connsiteY1" fmla="*/ 0 h 320375"/>
                <a:gd name="connsiteX2" fmla="*/ 0 w 357113"/>
                <a:gd name="connsiteY2" fmla="*/ 28138 h 320375"/>
                <a:gd name="connsiteX3" fmla="*/ 28401 w 357113"/>
                <a:gd name="connsiteY3" fmla="*/ 56276 h 320375"/>
                <a:gd name="connsiteX4" fmla="*/ 243247 w 357113"/>
                <a:gd name="connsiteY4" fmla="*/ 56276 h 320375"/>
                <a:gd name="connsiteX5" fmla="*/ 300312 w 357113"/>
                <a:gd name="connsiteY5" fmla="*/ 112814 h 320375"/>
                <a:gd name="connsiteX6" fmla="*/ 300312 w 357113"/>
                <a:gd name="connsiteY6" fmla="*/ 149893 h 320375"/>
                <a:gd name="connsiteX7" fmla="*/ 243247 w 357113"/>
                <a:gd name="connsiteY7" fmla="*/ 206431 h 320375"/>
                <a:gd name="connsiteX8" fmla="*/ 149104 w 357113"/>
                <a:gd name="connsiteY8" fmla="*/ 206431 h 320375"/>
                <a:gd name="connsiteX9" fmla="*/ 149104 w 357113"/>
                <a:gd name="connsiteY9" fmla="*/ 177768 h 320375"/>
                <a:gd name="connsiteX10" fmla="*/ 102821 w 357113"/>
                <a:gd name="connsiteY10" fmla="*/ 154100 h 320375"/>
                <a:gd name="connsiteX11" fmla="*/ 24719 w 357113"/>
                <a:gd name="connsiteY11" fmla="*/ 210902 h 320375"/>
                <a:gd name="connsiteX12" fmla="*/ 24719 w 357113"/>
                <a:gd name="connsiteY12" fmla="*/ 257974 h 320375"/>
                <a:gd name="connsiteX13" fmla="*/ 102821 w 357113"/>
                <a:gd name="connsiteY13" fmla="*/ 314775 h 320375"/>
                <a:gd name="connsiteX14" fmla="*/ 149104 w 357113"/>
                <a:gd name="connsiteY14" fmla="*/ 291371 h 320375"/>
                <a:gd name="connsiteX15" fmla="*/ 149104 w 357113"/>
                <a:gd name="connsiteY15" fmla="*/ 262707 h 320375"/>
                <a:gd name="connsiteX16" fmla="*/ 243247 w 357113"/>
                <a:gd name="connsiteY16" fmla="*/ 262707 h 320375"/>
                <a:gd name="connsiteX17" fmla="*/ 357113 w 357113"/>
                <a:gd name="connsiteY17" fmla="*/ 149893 h 320375"/>
                <a:gd name="connsiteX18" fmla="*/ 357113 w 357113"/>
                <a:gd name="connsiteY18" fmla="*/ 112814 h 320375"/>
                <a:gd name="connsiteX19" fmla="*/ 243247 w 357113"/>
                <a:gd name="connsiteY19" fmla="*/ 0 h 320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7113" h="320375">
                  <a:moveTo>
                    <a:pt x="243247" y="0"/>
                  </a:moveTo>
                  <a:lnTo>
                    <a:pt x="28401" y="0"/>
                  </a:lnTo>
                  <a:cubicBezTo>
                    <a:pt x="12623" y="0"/>
                    <a:pt x="0" y="12623"/>
                    <a:pt x="0" y="28138"/>
                  </a:cubicBezTo>
                  <a:cubicBezTo>
                    <a:pt x="0" y="43653"/>
                    <a:pt x="12623" y="56276"/>
                    <a:pt x="28401" y="56276"/>
                  </a:cubicBezTo>
                  <a:lnTo>
                    <a:pt x="243247" y="56276"/>
                  </a:lnTo>
                  <a:cubicBezTo>
                    <a:pt x="274804" y="56276"/>
                    <a:pt x="300312" y="81521"/>
                    <a:pt x="300312" y="112814"/>
                  </a:cubicBezTo>
                  <a:lnTo>
                    <a:pt x="300312" y="149893"/>
                  </a:lnTo>
                  <a:cubicBezTo>
                    <a:pt x="300312" y="181186"/>
                    <a:pt x="274804" y="206431"/>
                    <a:pt x="243247" y="206431"/>
                  </a:cubicBezTo>
                  <a:lnTo>
                    <a:pt x="149104" y="206431"/>
                  </a:lnTo>
                  <a:lnTo>
                    <a:pt x="149104" y="177768"/>
                  </a:lnTo>
                  <a:cubicBezTo>
                    <a:pt x="149104" y="153837"/>
                    <a:pt x="122018" y="140163"/>
                    <a:pt x="102821" y="154100"/>
                  </a:cubicBezTo>
                  <a:lnTo>
                    <a:pt x="24719" y="210902"/>
                  </a:lnTo>
                  <a:cubicBezTo>
                    <a:pt x="8678" y="222473"/>
                    <a:pt x="8678" y="246403"/>
                    <a:pt x="24719" y="257974"/>
                  </a:cubicBezTo>
                  <a:lnTo>
                    <a:pt x="102821" y="314775"/>
                  </a:lnTo>
                  <a:cubicBezTo>
                    <a:pt x="122018" y="328713"/>
                    <a:pt x="149104" y="315038"/>
                    <a:pt x="149104" y="291371"/>
                  </a:cubicBezTo>
                  <a:lnTo>
                    <a:pt x="149104" y="262707"/>
                  </a:lnTo>
                  <a:lnTo>
                    <a:pt x="243247" y="262707"/>
                  </a:lnTo>
                  <a:cubicBezTo>
                    <a:pt x="306097" y="262707"/>
                    <a:pt x="357113" y="212217"/>
                    <a:pt x="357113" y="149893"/>
                  </a:cubicBezTo>
                  <a:lnTo>
                    <a:pt x="357113" y="112814"/>
                  </a:lnTo>
                  <a:cubicBezTo>
                    <a:pt x="357113" y="50490"/>
                    <a:pt x="306097" y="0"/>
                    <a:pt x="243247" y="0"/>
                  </a:cubicBezTo>
                  <a:close/>
                </a:path>
              </a:pathLst>
            </a:custGeom>
            <a:solidFill>
              <a:srgbClr val="FFFFFF"/>
            </a:solidFill>
            <a:ln w="25977" cap="flat">
              <a:noFill/>
              <a:prstDash val="solid"/>
              <a:miter/>
            </a:ln>
          </p:spPr>
          <p:txBody>
            <a:bodyPr rtlCol="0" anchor="ctr"/>
            <a:lstStyle/>
            <a:p>
              <a:endParaRPr lang="x-none"/>
            </a:p>
          </p:txBody>
        </p:sp>
      </p:grpSp>
      <p:sp>
        <p:nvSpPr>
          <p:cNvPr id="34" name="Google Shape;117;p20">
            <a:extLst>
              <a:ext uri="{FF2B5EF4-FFF2-40B4-BE49-F238E27FC236}">
                <a16:creationId xmlns:a16="http://schemas.microsoft.com/office/drawing/2014/main" xmlns="" id="{63A05CE8-CF94-0ECE-C6B6-920D8A767BFB}"/>
              </a:ext>
            </a:extLst>
          </p:cNvPr>
          <p:cNvSpPr/>
          <p:nvPr/>
        </p:nvSpPr>
        <p:spPr>
          <a:xfrm>
            <a:off x="3614550" y="5420525"/>
            <a:ext cx="1914900" cy="672300"/>
          </a:xfrm>
          <a:prstGeom prst="rect">
            <a:avLst/>
          </a:prstGeom>
          <a:solidFill>
            <a:srgbClr val="F08215"/>
          </a:solidFill>
          <a:ln w="9525" cap="flat" cmpd="sng">
            <a:noFill/>
            <a:prstDash val="solid"/>
            <a:round/>
            <a:headEnd type="none" w="sm" len="sm"/>
            <a:tailEnd type="none" w="sm" len="sm"/>
          </a:ln>
          <a:effectLst>
            <a:outerShdw dist="88665" dir="3240000" algn="ctr" rotWithShape="0">
              <a:srgbClr val="232321"/>
            </a:outerShdw>
          </a:effectLst>
        </p:spPr>
        <p:txBody>
          <a:bodyPr spcFirstLastPara="1" wrap="square" lIns="108000" tIns="108000" rIns="108000" bIns="108000" anchor="ctr" anchorCtr="0">
            <a:noAutofit/>
          </a:bodyPr>
          <a:lstStyle/>
          <a:p>
            <a:pPr marL="0" lvl="0" indent="0" algn="ctr" rtl="0">
              <a:spcBef>
                <a:spcPts val="0"/>
              </a:spcBef>
              <a:spcAft>
                <a:spcPts val="0"/>
              </a:spcAft>
              <a:buClr>
                <a:schemeClr val="dk1"/>
              </a:buClr>
              <a:buSzPts val="1100"/>
              <a:buFont typeface="Arial"/>
              <a:buNone/>
            </a:pPr>
            <a:r>
              <a:rPr lang="en-GB" b="1" dirty="0">
                <a:solidFill>
                  <a:schemeClr val="bg1"/>
                </a:solidFill>
                <a:latin typeface="Roboto" panose="02000000000000000000" pitchFamily="2" charset="0"/>
                <a:ea typeface="Roboto" panose="02000000000000000000" pitchFamily="2" charset="0"/>
              </a:rPr>
              <a:t>reveal answer</a:t>
            </a:r>
            <a:endParaRPr b="1" dirty="0">
              <a:solidFill>
                <a:schemeClr val="bg1"/>
              </a:solidFill>
              <a:latin typeface="Roboto" panose="02000000000000000000" pitchFamily="2" charset="0"/>
              <a:ea typeface="Roboto" panose="02000000000000000000" pitchFamily="2" charset="0"/>
            </a:endParaRPr>
          </a:p>
        </p:txBody>
      </p:sp>
      <p:pic>
        <p:nvPicPr>
          <p:cNvPr id="42" name="Picture 41">
            <a:extLst>
              <a:ext uri="{FF2B5EF4-FFF2-40B4-BE49-F238E27FC236}">
                <a16:creationId xmlns:a16="http://schemas.microsoft.com/office/drawing/2014/main" xmlns="" id="{E6088B83-CB1E-98D0-0A1B-123307F421E1}"/>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rot="20492407">
            <a:off x="2582756" y="3859938"/>
            <a:ext cx="376281" cy="707965"/>
          </a:xfrm>
          <a:prstGeom prst="rect">
            <a:avLst/>
          </a:prstGeom>
        </p:spPr>
      </p:pic>
      <p:pic>
        <p:nvPicPr>
          <p:cNvPr id="43" name="Picture 42">
            <a:extLst>
              <a:ext uri="{FF2B5EF4-FFF2-40B4-BE49-F238E27FC236}">
                <a16:creationId xmlns:a16="http://schemas.microsoft.com/office/drawing/2014/main" xmlns="" id="{024429C5-B01A-9FAF-7B82-7557C520538C}"/>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7639197" y="2665568"/>
            <a:ext cx="585537" cy="591692"/>
          </a:xfrm>
          <a:prstGeom prst="rect">
            <a:avLst/>
          </a:prstGeom>
        </p:spPr>
      </p:pic>
      <p:sp>
        <p:nvSpPr>
          <p:cNvPr id="3" name="Text">
            <a:extLst>
              <a:ext uri="{FF2B5EF4-FFF2-40B4-BE49-F238E27FC236}">
                <a16:creationId xmlns:a16="http://schemas.microsoft.com/office/drawing/2014/main" xmlns="" id="{181B316F-BB58-E48A-A19B-A2119058A0CD}"/>
              </a:ext>
            </a:extLst>
          </p:cNvPr>
          <p:cNvSpPr/>
          <p:nvPr/>
        </p:nvSpPr>
        <p:spPr>
          <a:xfrm>
            <a:off x="3222171" y="4084584"/>
            <a:ext cx="2636835" cy="261610"/>
          </a:xfrm>
          <a:prstGeom prst="rect">
            <a:avLst/>
          </a:prstGeom>
        </p:spPr>
        <p:txBody>
          <a:bodyPr wrap="square" lIns="0" tIns="0" rIns="0" bIns="0">
            <a:spAutoFit/>
          </a:bodyPr>
          <a:lstStyle/>
          <a:p>
            <a:pPr algn="ctr"/>
            <a:r>
              <a:rPr lang="en-GB" sz="1700" dirty="0">
                <a:latin typeface="Roboto" panose="02000000000000000000" pitchFamily="2" charset="0"/>
                <a:ea typeface="Roboto" panose="02000000000000000000" pitchFamily="2" charset="0"/>
              </a:rPr>
              <a:t>even though / however</a:t>
            </a:r>
          </a:p>
        </p:txBody>
      </p:sp>
      <p:sp>
        <p:nvSpPr>
          <p:cNvPr id="5" name="Text">
            <a:extLst>
              <a:ext uri="{FF2B5EF4-FFF2-40B4-BE49-F238E27FC236}">
                <a16:creationId xmlns:a16="http://schemas.microsoft.com/office/drawing/2014/main" xmlns="" id="{F99C1202-A097-71B7-7455-03FA8B279874}"/>
              </a:ext>
            </a:extLst>
          </p:cNvPr>
          <p:cNvSpPr/>
          <p:nvPr/>
        </p:nvSpPr>
        <p:spPr>
          <a:xfrm>
            <a:off x="3647601" y="2957777"/>
            <a:ext cx="1437937" cy="261610"/>
          </a:xfrm>
          <a:prstGeom prst="rect">
            <a:avLst/>
          </a:prstGeom>
        </p:spPr>
        <p:txBody>
          <a:bodyPr wrap="square" lIns="0" tIns="0" rIns="0" bIns="0">
            <a:spAutoFit/>
          </a:bodyPr>
          <a:lstStyle/>
          <a:p>
            <a:pPr algn="ctr"/>
            <a:r>
              <a:rPr lang="en-GB" sz="1700" b="1" dirty="0">
                <a:latin typeface="Roboto" panose="02000000000000000000" pitchFamily="2" charset="0"/>
                <a:ea typeface="Roboto" panose="02000000000000000000" pitchFamily="2" charset="0"/>
              </a:rPr>
              <a:t>even though </a:t>
            </a:r>
            <a:endParaRPr lang="en-GB" sz="1700" dirty="0">
              <a:latin typeface="Roboto" panose="02000000000000000000" pitchFamily="2" charset="0"/>
              <a:ea typeface="Roboto" panose="02000000000000000000" pitchFamily="2" charset="0"/>
            </a:endParaRPr>
          </a:p>
        </p:txBody>
      </p:sp>
      <p:cxnSp>
        <p:nvCxnSpPr>
          <p:cNvPr id="10" name="Straight Connector 9">
            <a:extLst>
              <a:ext uri="{FF2B5EF4-FFF2-40B4-BE49-F238E27FC236}">
                <a16:creationId xmlns:a16="http://schemas.microsoft.com/office/drawing/2014/main" xmlns="" id="{FFE1E764-1326-74D5-F0F4-BF09C728D90E}"/>
              </a:ext>
            </a:extLst>
          </p:cNvPr>
          <p:cNvCxnSpPr/>
          <p:nvPr/>
        </p:nvCxnSpPr>
        <p:spPr>
          <a:xfrm>
            <a:off x="4774782" y="4227846"/>
            <a:ext cx="935292" cy="0"/>
          </a:xfrm>
          <a:prstGeom prst="line">
            <a:avLst/>
          </a:prstGeom>
          <a:ln w="15875">
            <a:solidFill>
              <a:srgbClr val="23232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xmlns="" id="{C6B697BE-8FB4-A263-E560-329AFECCA27E}"/>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81928" y="3857304"/>
            <a:ext cx="2270164" cy="3054705"/>
          </a:xfrm>
          <a:prstGeom prst="rect">
            <a:avLst/>
          </a:prstGeom>
        </p:spPr>
      </p:pic>
    </p:spTree>
    <p:extLst>
      <p:ext uri="{BB962C8B-B14F-4D97-AF65-F5344CB8AC3E}">
        <p14:creationId xmlns:p14="http://schemas.microsoft.com/office/powerpoint/2010/main" val="29554567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500"/>
                                        <p:tgtEl>
                                          <p:spTgt spid="40"/>
                                        </p:tgtEl>
                                      </p:cBhvr>
                                    </p:animEffect>
                                  </p:childTnLst>
                                </p:cTn>
                              </p:par>
                              <p:par>
                                <p:cTn id="14" presetID="31" presetClass="entr" presetSubtype="0" fill="hold" nodeType="withEffect">
                                  <p:stCondLst>
                                    <p:cond delay="0"/>
                                  </p:stCondLst>
                                  <p:childTnLst>
                                    <p:set>
                                      <p:cBhvr>
                                        <p:cTn id="15" dur="1" fill="hold">
                                          <p:stCondLst>
                                            <p:cond delay="0"/>
                                          </p:stCondLst>
                                        </p:cTn>
                                        <p:tgtEl>
                                          <p:spTgt spid="42"/>
                                        </p:tgtEl>
                                        <p:attrNameLst>
                                          <p:attrName>style.visibility</p:attrName>
                                        </p:attrNameLst>
                                      </p:cBhvr>
                                      <p:to>
                                        <p:strVal val="visible"/>
                                      </p:to>
                                    </p:set>
                                    <p:anim calcmode="lin" valueType="num">
                                      <p:cBhvr>
                                        <p:cTn id="16" dur="500" fill="hold"/>
                                        <p:tgtEl>
                                          <p:spTgt spid="42"/>
                                        </p:tgtEl>
                                        <p:attrNameLst>
                                          <p:attrName>ppt_w</p:attrName>
                                        </p:attrNameLst>
                                      </p:cBhvr>
                                      <p:tavLst>
                                        <p:tav tm="0">
                                          <p:val>
                                            <p:fltVal val="0"/>
                                          </p:val>
                                        </p:tav>
                                        <p:tav tm="100000">
                                          <p:val>
                                            <p:strVal val="#ppt_w"/>
                                          </p:val>
                                        </p:tav>
                                      </p:tavLst>
                                    </p:anim>
                                    <p:anim calcmode="lin" valueType="num">
                                      <p:cBhvr>
                                        <p:cTn id="17" dur="500" fill="hold"/>
                                        <p:tgtEl>
                                          <p:spTgt spid="42"/>
                                        </p:tgtEl>
                                        <p:attrNameLst>
                                          <p:attrName>ppt_h</p:attrName>
                                        </p:attrNameLst>
                                      </p:cBhvr>
                                      <p:tavLst>
                                        <p:tav tm="0">
                                          <p:val>
                                            <p:fltVal val="0"/>
                                          </p:val>
                                        </p:tav>
                                        <p:tav tm="100000">
                                          <p:val>
                                            <p:strVal val="#ppt_h"/>
                                          </p:val>
                                        </p:tav>
                                      </p:tavLst>
                                    </p:anim>
                                    <p:anim calcmode="lin" valueType="num">
                                      <p:cBhvr>
                                        <p:cTn id="18" dur="500" fill="hold"/>
                                        <p:tgtEl>
                                          <p:spTgt spid="42"/>
                                        </p:tgtEl>
                                        <p:attrNameLst>
                                          <p:attrName>style.rotation</p:attrName>
                                        </p:attrNameLst>
                                      </p:cBhvr>
                                      <p:tavLst>
                                        <p:tav tm="0">
                                          <p:val>
                                            <p:fltVal val="90"/>
                                          </p:val>
                                        </p:tav>
                                        <p:tav tm="100000">
                                          <p:val>
                                            <p:fltVal val="0"/>
                                          </p:val>
                                        </p:tav>
                                      </p:tavLst>
                                    </p:anim>
                                    <p:animEffect transition="in" filter="fade">
                                      <p:cBhvr>
                                        <p:cTn id="19"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4"/>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afterEffect">
                                  <p:stCondLst>
                                    <p:cond delay="0"/>
                                  </p:stCondLst>
                                  <p:childTnLst>
                                    <p:animEffect transition="out" filter="fade">
                                      <p:cBhvr>
                                        <p:cTn id="24" dur="500"/>
                                        <p:tgtEl>
                                          <p:spTgt spid="34"/>
                                        </p:tgtEl>
                                      </p:cBhvr>
                                    </p:animEffect>
                                    <p:set>
                                      <p:cBhvr>
                                        <p:cTn id="25" dur="1" fill="hold">
                                          <p:stCondLst>
                                            <p:cond delay="499"/>
                                          </p:stCondLst>
                                        </p:cTn>
                                        <p:tgtEl>
                                          <p:spTgt spid="34"/>
                                        </p:tgtEl>
                                        <p:attrNameLst>
                                          <p:attrName>style.visibility</p:attrName>
                                        </p:attrNameLst>
                                      </p:cBhvr>
                                      <p:to>
                                        <p:strVal val="hidden"/>
                                      </p:to>
                                    </p:se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par>
                                <p:cTn id="33" presetID="10" presetClass="exit" presetSubtype="0" fill="hold" nodeType="withEffect">
                                  <p:stCondLst>
                                    <p:cond delay="0"/>
                                  </p:stCondLst>
                                  <p:childTnLst>
                                    <p:animEffect transition="out" filter="fade">
                                      <p:cBhvr>
                                        <p:cTn id="34" dur="500"/>
                                        <p:tgtEl>
                                          <p:spTgt spid="42"/>
                                        </p:tgtEl>
                                      </p:cBhvr>
                                    </p:animEffect>
                                    <p:set>
                                      <p:cBhvr>
                                        <p:cTn id="35" dur="1" fill="hold">
                                          <p:stCondLst>
                                            <p:cond delay="499"/>
                                          </p:stCondLst>
                                        </p:cTn>
                                        <p:tgtEl>
                                          <p:spTgt spid="42"/>
                                        </p:tgtEl>
                                        <p:attrNameLst>
                                          <p:attrName>style.visibility</p:attrName>
                                        </p:attrNameLst>
                                      </p:cBhvr>
                                      <p:to>
                                        <p:strVal val="hidden"/>
                                      </p:to>
                                    </p:set>
                                  </p:childTnLst>
                                </p:cTn>
                              </p:par>
                              <p:par>
                                <p:cTn id="36" presetID="31" presetClass="entr" presetSubtype="0"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 calcmode="lin" valueType="num">
                                      <p:cBhvr>
                                        <p:cTn id="38" dur="500" fill="hold"/>
                                        <p:tgtEl>
                                          <p:spTgt spid="43"/>
                                        </p:tgtEl>
                                        <p:attrNameLst>
                                          <p:attrName>ppt_w</p:attrName>
                                        </p:attrNameLst>
                                      </p:cBhvr>
                                      <p:tavLst>
                                        <p:tav tm="0">
                                          <p:val>
                                            <p:fltVal val="0"/>
                                          </p:val>
                                        </p:tav>
                                        <p:tav tm="100000">
                                          <p:val>
                                            <p:strVal val="#ppt_w"/>
                                          </p:val>
                                        </p:tav>
                                      </p:tavLst>
                                    </p:anim>
                                    <p:anim calcmode="lin" valueType="num">
                                      <p:cBhvr>
                                        <p:cTn id="39" dur="500" fill="hold"/>
                                        <p:tgtEl>
                                          <p:spTgt spid="43"/>
                                        </p:tgtEl>
                                        <p:attrNameLst>
                                          <p:attrName>ppt_h</p:attrName>
                                        </p:attrNameLst>
                                      </p:cBhvr>
                                      <p:tavLst>
                                        <p:tav tm="0">
                                          <p:val>
                                            <p:fltVal val="0"/>
                                          </p:val>
                                        </p:tav>
                                        <p:tav tm="100000">
                                          <p:val>
                                            <p:strVal val="#ppt_h"/>
                                          </p:val>
                                        </p:tav>
                                      </p:tavLst>
                                    </p:anim>
                                    <p:anim calcmode="lin" valueType="num">
                                      <p:cBhvr>
                                        <p:cTn id="40" dur="500" fill="hold"/>
                                        <p:tgtEl>
                                          <p:spTgt spid="43"/>
                                        </p:tgtEl>
                                        <p:attrNameLst>
                                          <p:attrName>style.rotation</p:attrName>
                                        </p:attrNameLst>
                                      </p:cBhvr>
                                      <p:tavLst>
                                        <p:tav tm="0">
                                          <p:val>
                                            <p:fltVal val="90"/>
                                          </p:val>
                                        </p:tav>
                                        <p:tav tm="100000">
                                          <p:val>
                                            <p:fltVal val="0"/>
                                          </p:val>
                                        </p:tav>
                                      </p:tavLst>
                                    </p:anim>
                                    <p:animEffect transition="in" filter="fade">
                                      <p:cBhvr>
                                        <p:cTn id="41" dur="500"/>
                                        <p:tgtEl>
                                          <p:spTgt spid="43"/>
                                        </p:tgtEl>
                                      </p:cBhvr>
                                    </p:animEffect>
                                  </p:childTnLst>
                                </p:cTn>
                              </p:par>
                            </p:childTnLst>
                          </p:cTn>
                        </p:par>
                      </p:childTnLst>
                    </p:cTn>
                  </p:par>
                </p:childTnLst>
              </p:cTn>
              <p:nextCondLst>
                <p:cond evt="onClick" delay="0">
                  <p:tgtEl>
                    <p:spTgt spid="34"/>
                  </p:tgtEl>
                </p:cond>
              </p:nextCondLst>
            </p:seq>
          </p:childTnLst>
        </p:cTn>
      </p:par>
    </p:tnLst>
    <p:bldLst>
      <p:bldP spid="40" grpId="0" animBg="1"/>
      <p:bldP spid="21" grpId="0" animBg="1"/>
      <p:bldP spid="34" grpId="0" animBg="1"/>
      <p:bldP spid="3" grpId="0"/>
      <p:bldP spid="5" grpId="0"/>
    </p:bldLst>
  </p:timing>
</p:sld>
</file>

<file path=ppt/theme/theme1.xml><?xml version="1.0" encoding="utf-8"?>
<a:theme xmlns:a="http://schemas.openxmlformats.org/drawingml/2006/main" name="Slide Layouts">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Bold"/>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Presentation1" id="{7FDFB294-AA21-4D5F-8639-1FC54B34335D}" vid="{EB2A0921-A39D-4A9E-BBDD-BB4A2CDFAD3C}"/>
    </a:ext>
  </a:extLst>
</a:theme>
</file>

<file path=ppt/theme/theme2.xml><?xml version="1.0" encoding="utf-8"?>
<a:theme xmlns:a="http://schemas.openxmlformats.org/drawingml/2006/main" name="Disclaimers/Guidan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Presentation1" id="{7FDFB294-AA21-4D5F-8639-1FC54B34335D}" vid="{30434494-8A2E-42A9-9A84-62AD6FE2FF0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Slide Layouts</Template>
  <TotalTime>2947</TotalTime>
  <Words>882</Words>
  <Application>Microsoft Office PowerPoint</Application>
  <PresentationFormat>On-screen Show (4:3)</PresentationFormat>
  <Paragraphs>263</Paragraphs>
  <Slides>26</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26</vt:i4>
      </vt:variant>
    </vt:vector>
  </HeadingPairs>
  <TitlesOfParts>
    <vt:vector size="32" baseType="lpstr">
      <vt:lpstr>Arial</vt:lpstr>
      <vt:lpstr>Roboto</vt:lpstr>
      <vt:lpstr>Calibri</vt:lpstr>
      <vt:lpstr>Twinkl</vt:lpstr>
      <vt:lpstr>Slide Layouts</vt:lpstr>
      <vt:lpstr>Disclaimers/Guidance</vt:lpstr>
      <vt:lpstr>Name Two</vt:lpstr>
      <vt:lpstr>Name Two</vt:lpstr>
      <vt:lpstr>Name Two</vt:lpstr>
      <vt:lpstr>Name Two</vt:lpstr>
      <vt:lpstr>Name Two</vt:lpstr>
      <vt:lpstr>Multiple Choice</vt:lpstr>
      <vt:lpstr>Multiple Choice</vt:lpstr>
      <vt:lpstr>Multiple Choice</vt:lpstr>
      <vt:lpstr>Multiple Choice</vt:lpstr>
      <vt:lpstr>Multiple Choice</vt:lpstr>
      <vt:lpstr>Fill the Gap</vt:lpstr>
      <vt:lpstr>Fill the Gap</vt:lpstr>
      <vt:lpstr>Fill the Gap</vt:lpstr>
      <vt:lpstr>Fill the Gap</vt:lpstr>
      <vt:lpstr>Fill the Gap</vt:lpstr>
      <vt:lpstr>Join the Two </vt:lpstr>
      <vt:lpstr>Join the Two </vt:lpstr>
      <vt:lpstr>Join the Two </vt:lpstr>
      <vt:lpstr>Join the Two </vt:lpstr>
      <vt:lpstr>Join the Two </vt:lpstr>
      <vt:lpstr>Join the Two </vt:lpstr>
      <vt:lpstr>Say Your Own</vt:lpstr>
      <vt:lpstr>Say Your Own</vt:lpstr>
      <vt:lpstr>Say Your Own</vt:lpstr>
      <vt:lpstr>Say Your Own</vt:lpstr>
      <vt:lpstr>Say Your Own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Game Rules</dc:title>
  <dc:creator>Robert Twin</dc:creator>
  <cp:lastModifiedBy>windows</cp:lastModifiedBy>
  <cp:revision>128</cp:revision>
  <dcterms:created xsi:type="dcterms:W3CDTF">2024-11-28T12:19:27Z</dcterms:created>
  <dcterms:modified xsi:type="dcterms:W3CDTF">2025-11-18T06:37:12Z</dcterms:modified>
</cp:coreProperties>
</file>