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5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ilda Sahawneh" userId="90b0c5c2-4ac6-4ecf-a68d-4a880319404f" providerId="ADAL" clId="{E1760CE3-4FE2-415C-92D8-D9D465C1F909}"/>
    <pc:docChg chg="custSel modSld">
      <pc:chgData name="Matilda Sahawneh" userId="90b0c5c2-4ac6-4ecf-a68d-4a880319404f" providerId="ADAL" clId="{E1760CE3-4FE2-415C-92D8-D9D465C1F909}" dt="2025-11-18T15:23:50.731" v="68" actId="20577"/>
      <pc:docMkLst>
        <pc:docMk/>
      </pc:docMkLst>
      <pc:sldChg chg="modSp mod">
        <pc:chgData name="Matilda Sahawneh" userId="90b0c5c2-4ac6-4ecf-a68d-4a880319404f" providerId="ADAL" clId="{E1760CE3-4FE2-415C-92D8-D9D465C1F909}" dt="2025-11-18T15:23:50.731" v="68" actId="20577"/>
        <pc:sldMkLst>
          <pc:docMk/>
          <pc:sldMk cId="1233705042" sldId="264"/>
        </pc:sldMkLst>
        <pc:spChg chg="mod">
          <ac:chgData name="Matilda Sahawneh" userId="90b0c5c2-4ac6-4ecf-a68d-4a880319404f" providerId="ADAL" clId="{E1760CE3-4FE2-415C-92D8-D9D465C1F909}" dt="2025-11-18T15:23:06.625" v="20" actId="20577"/>
          <ac:spMkLst>
            <pc:docMk/>
            <pc:sldMk cId="1233705042" sldId="264"/>
            <ac:spMk id="2" creationId="{00000000-0000-0000-0000-000000000000}"/>
          </ac:spMkLst>
        </pc:spChg>
        <pc:spChg chg="mod">
          <ac:chgData name="Matilda Sahawneh" userId="90b0c5c2-4ac6-4ecf-a68d-4a880319404f" providerId="ADAL" clId="{E1760CE3-4FE2-415C-92D8-D9D465C1F909}" dt="2025-11-18T15:23:50.731" v="68" actId="20577"/>
          <ac:spMkLst>
            <pc:docMk/>
            <pc:sldMk cId="1233705042" sldId="264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26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1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1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282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0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36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05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3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95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9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BC9B-AB6A-494D-A8C0-61530DD39B94}" type="datetimeFigureOut">
              <a:rPr lang="en-US" smtClean="0"/>
              <a:t>2025-11-18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BC032-B6B2-4C31-9508-E7BEC4E72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45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1600" y="5842337"/>
            <a:ext cx="77770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Reducing sound levels</a:t>
            </a:r>
          </a:p>
        </p:txBody>
      </p:sp>
    </p:spTree>
    <p:extLst>
      <p:ext uri="{BB962C8B-B14F-4D97-AF65-F5344CB8AC3E}">
        <p14:creationId xmlns:p14="http://schemas.microsoft.com/office/powerpoint/2010/main" val="364512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724" y="365125"/>
            <a:ext cx="11048076" cy="1325563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photograph shows a recording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studio where music is recorded .</a:t>
            </a:r>
            <a:endParaRPr lang="en-US" sz="4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24" y="1763871"/>
            <a:ext cx="11296071" cy="3956209"/>
          </a:xfrm>
        </p:spPr>
      </p:pic>
      <p:sp>
        <p:nvSpPr>
          <p:cNvPr id="7" name="TextBox 6"/>
          <p:cNvSpPr txBox="1"/>
          <p:nvPr/>
        </p:nvSpPr>
        <p:spPr>
          <a:xfrm>
            <a:off x="162560" y="5821680"/>
            <a:ext cx="11673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The microphones in the studio are sensitive, and they will record sound that are quite soft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5538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508" y="1686560"/>
            <a:ext cx="3932237" cy="310896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But if you are recording a music CD ,you would not want any sounds from outside to be recorded as part of your song, right?</a:t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07" r="1200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1313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Think about the room you are in .Can you hear sounds from outside?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" b="1109"/>
          <a:stretch>
            <a:fillRect/>
          </a:stretch>
        </p:blipFill>
        <p:spPr/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endParaRPr lang="en-US" sz="6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sz="6600" b="1" dirty="0">
                <a:solidFill>
                  <a:schemeClr val="accent2">
                    <a:lumMod val="75000"/>
                  </a:schemeClr>
                </a:solidFill>
              </a:rPr>
              <a:t>Yes </a:t>
            </a:r>
          </a:p>
        </p:txBody>
      </p:sp>
    </p:spTree>
    <p:extLst>
      <p:ext uri="{BB962C8B-B14F-4D97-AF65-F5344CB8AC3E}">
        <p14:creationId xmlns:p14="http://schemas.microsoft.com/office/powerpoint/2010/main" val="466909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1600" y="619125"/>
            <a:ext cx="12171680" cy="132556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What do you think stops the sounds from outside the recording studio from spoiling the song?</a:t>
            </a:r>
            <a:br>
              <a:rPr lang="en-US" b="1" dirty="0">
                <a:solidFill>
                  <a:schemeClr val="accent2">
                    <a:lumMod val="75000"/>
                  </a:schemeClr>
                </a:solidFill>
              </a:rPr>
            </a:br>
            <a:endParaRPr lang="en-US" b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17" y="1554480"/>
            <a:ext cx="3209925" cy="4003040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959" y="1554480"/>
            <a:ext cx="3829050" cy="40030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009" y="1554481"/>
            <a:ext cx="4483408" cy="416369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4317" y="5557520"/>
            <a:ext cx="1175480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The room is specially built so that the walls and any other openings are </a:t>
            </a:r>
            <a:r>
              <a:rPr lang="en-US" sz="3600" b="1" u="sng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soundproof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8629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40" y="375285"/>
            <a:ext cx="10810240" cy="1727835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Soundproof means :Something that prevent sound from entering or leaving (the sound stop from travelling 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423478"/>
            <a:ext cx="6360159" cy="4038282"/>
          </a:xfrm>
        </p:spPr>
      </p:pic>
    </p:spTree>
    <p:extLst>
      <p:ext uri="{BB962C8B-B14F-4D97-AF65-F5344CB8AC3E}">
        <p14:creationId xmlns:p14="http://schemas.microsoft.com/office/powerpoint/2010/main" val="4088442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</a:rPr>
              <a:t>Some sounds are annoying or harmful and we need to stop them from reaching to  our ears 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040" y="2048669"/>
            <a:ext cx="7760335" cy="3905250"/>
          </a:xfrm>
        </p:spPr>
      </p:pic>
    </p:spTree>
    <p:extLst>
      <p:ext uri="{BB962C8B-B14F-4D97-AF65-F5344CB8AC3E}">
        <p14:creationId xmlns:p14="http://schemas.microsoft.com/office/powerpoint/2010/main" val="2539843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457200"/>
            <a:ext cx="5801360" cy="16002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If you look at this picture what is making  the sound in it 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5365" r="-45365"/>
          <a:stretch/>
        </p:blipFill>
        <p:spPr/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731520" y="2712720"/>
            <a:ext cx="4040505" cy="3156268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The vibration of the drill .</a:t>
            </a:r>
          </a:p>
        </p:txBody>
      </p:sp>
    </p:spTree>
    <p:extLst>
      <p:ext uri="{BB962C8B-B14F-4D97-AF65-F5344CB8AC3E}">
        <p14:creationId xmlns:p14="http://schemas.microsoft.com/office/powerpoint/2010/main" val="479374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Why are </a:t>
            </a:r>
            <a:r>
              <a:rPr lang="en-US" b="1" u="sng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ear defenders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necessary for workers who use machinery like this?</a:t>
            </a: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322" r="-13322"/>
          <a:stretch/>
        </p:blipFill>
        <p:spPr>
          <a:xfrm>
            <a:off x="1393508" y="1777683"/>
            <a:ext cx="6172200" cy="4873625"/>
          </a:xfr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7132320" y="3401695"/>
            <a:ext cx="4365625" cy="2770188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Because these ear defenders muffle sound and </a:t>
            </a:r>
            <a:r>
              <a:rPr lang="en-US" sz="3600">
                <a:solidFill>
                  <a:schemeClr val="accent2">
                    <a:lumMod val="75000"/>
                  </a:schemeClr>
                </a:solidFill>
              </a:rPr>
              <a:t>they are are</a:t>
            </a: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 made from materials that reduce sound level.</a:t>
            </a:r>
          </a:p>
        </p:txBody>
      </p:sp>
    </p:spTree>
    <p:extLst>
      <p:ext uri="{BB962C8B-B14F-4D97-AF65-F5344CB8AC3E}">
        <p14:creationId xmlns:p14="http://schemas.microsoft.com/office/powerpoint/2010/main" val="1233705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198</Words>
  <Application>Microsoft Office PowerPoint</Application>
  <PresentationFormat>Widescreen</PresentationFormat>
  <Paragraphs>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The photograph shows a recording studio where music is recorded .</vt:lpstr>
      <vt:lpstr>But if you are recording a music CD ,you would not want any sounds from outside to be recorded as part of your song, right? </vt:lpstr>
      <vt:lpstr>Think about the room you are in .Can you hear sounds from outside? </vt:lpstr>
      <vt:lpstr>What do you think stops the sounds from outside the recording studio from spoiling the song? </vt:lpstr>
      <vt:lpstr>Soundproof means :Something that prevent sound from entering or leaving (the sound stop from travelling )</vt:lpstr>
      <vt:lpstr>Some sounds are annoying or harmful and we need to stop them from reaching to  our ears .</vt:lpstr>
      <vt:lpstr>If you look at this picture what is making  the sound in it ?</vt:lpstr>
      <vt:lpstr>Why are ear defenders necessary for workers who use machinery like this?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Matilda Sahawneh</dc:creator>
  <cp:lastModifiedBy>Matilda Sahawneh</cp:lastModifiedBy>
  <cp:revision>12</cp:revision>
  <dcterms:created xsi:type="dcterms:W3CDTF">2021-04-17T06:12:52Z</dcterms:created>
  <dcterms:modified xsi:type="dcterms:W3CDTF">2025-11-18T15:23:55Z</dcterms:modified>
</cp:coreProperties>
</file>