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12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295" r:id="rId11"/>
    <p:sldId id="29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AD15ED4-2E6B-44B6-A425-F7A00F0B5527}">
          <p14:sldIdLst>
            <p14:sldId id="312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295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242BD-C74F-4265-9A63-768DF786844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D4CA5-62FC-4137-B912-51264736E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0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D3E625-0DF5-411C-AA18-75676E731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CBC76D3-9F69-47CD-BE70-0736F549F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51B045-E873-4D60-BC74-407EA5E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6BE9-60AC-4CAF-AB37-4A83A812F825}" type="datetime1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A1D0ED-8672-4922-A736-FEE4636B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B87509-CEDA-4C32-B7CB-5DDEE48A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3BFD09-6619-4167-B972-E40905AE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D55C0AC-4480-4027-9977-5F7B41065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053700-A242-47BD-A9A5-4B12D0D2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BCD9F-2871-4AE5-8C8A-38C47F5E23C2}" type="datetime1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40580B-0B77-4918-8D82-4DC8653F8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F5C5B-4B5F-4DD4-869B-844B27389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58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717D89-F387-41AF-A428-D1FED35636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394A5E-35AB-4153-99DC-E9C535D39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2C3EF-7082-4587-A688-78C55FF3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11373-8F06-4BC3-ACDA-A621E6093168}" type="datetime1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3C1F59-C6A6-44FA-B0EA-989393C21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4DDFE0-4AEF-4C7F-898C-B8893C25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8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703B7-0D63-4F9E-9A67-0CE72225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218CDA-86B6-4348-8AE2-0A2F7B966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039F79-E0DF-4FB6-8328-69A6E86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7DAA-FC75-40A8-9821-A01E976EA999}" type="datetime1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D52F05-5F26-4801-9D24-481713B27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7DB1CD-CDA3-4B90-8C8F-FAAF6CD3D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9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1378F1-C0C3-42C4-B107-BF35C48B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2161CF-0D0D-40A6-9E1A-BAD151C48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1197B0-798F-481F-A2A0-402622B8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BD2D7-65E6-4688-9B31-0392A5713192}" type="datetime1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447715-A379-4987-A080-4F06185A3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529C04-4ED7-4A7D-A1D0-4C43256DB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8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64F4E5-68C5-4A97-B674-BA85F83DA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79A16F-074C-4CBB-8B33-980011355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CABE12-04F7-4E9A-B46D-0C0665255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660DCF-F944-4AD9-A71F-8705B98AB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6C6C-A1C9-45A1-AE0C-C567F0C15942}" type="datetime1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B8AA68-00DE-45EA-AB35-8E889938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2DED15-B566-4889-9C37-27D37F5F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43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6C4500-9148-4229-8829-2487D3B7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363935-C5EA-40F6-878B-25F8D75D2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C73FC8-91A1-425F-91E6-CB99BBD2A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66E98A4-415B-4FAB-ADF9-F9F593849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EE88B93-56AB-488E-9722-341892EBB1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F3B9D98-24AC-4699-B7E2-B1D546ED7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105E-288F-45A1-8C57-F58621C3C7E0}" type="datetime1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0714C7-537A-4184-837A-1D3B8483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99C2742-5A0E-4410-BEC0-22213430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99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526866-2E03-4D09-93DE-413CFFBD6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4442ED5-AE9B-4CC3-9635-AB392900A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55691-8CBE-44C1-87E0-4FBFD0204096}" type="datetime1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C6D7CB-F3A1-4ECB-B093-3E4B4202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CCA2777-1841-43A4-A882-A65DA003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3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A8DE61-6B7A-4A66-8488-8B4D65D2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0B94-EE5E-4FB3-AE4C-6100C56C8A9E}" type="datetime1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59F8479-CF51-4D82-964C-799B81EE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81550C4-D156-4149-BC7D-B3F134BF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2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70CFDD-22E6-42B0-8E90-7633A9935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B192CA-3868-4E24-8B38-617C8712C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D02B56D-89CB-4420-B7CB-A58E39142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551EBC-469A-4307-AD89-45D8C8F0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E8560-A0D3-41F5-AAD3-B162D8E583E2}" type="datetime1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F3E94F-A00D-41DF-8DEB-D97CCA39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CE12A9-9026-4678-9FC2-B1EAC02D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3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947AD-7062-428A-BDE8-DA16A7D3A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67019CD-6C60-437F-9949-D4678FF954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EC1908-CB87-4560-8ECA-1A68ECBAD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25BB08-9EC4-463B-9596-3C1CF6D1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2EB6-02F1-4ECD-A673-DB2045CD830C}" type="datetime1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1A9B99-AA6A-4420-A854-F5C7760A8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E924BF-EF05-4AB1-887C-CD201538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8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B764E3E-03AB-4E66-A528-51BA84D46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45EA9D-DEFF-4B7D-BFB6-2294CD446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EF1FCE-D7CF-496F-9AD0-4120A44D4A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C0350-26B9-4C38-AA7B-C1B18F179152}" type="datetime1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275320-633F-4A6C-A1EE-81A9D5C71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24158D-59FE-45DC-A307-A8EF2F0FF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C8C95-CA2A-41C4-B2DF-DB2A46F60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7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1034B6D-109D-4DD4-AF00-616919679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3632" y="2365130"/>
            <a:ext cx="6858000" cy="670322"/>
          </a:xfrm>
        </p:spPr>
        <p:txBody>
          <a:bodyPr>
            <a:noAutofit/>
          </a:bodyPr>
          <a:lstStyle/>
          <a:p>
            <a:r>
              <a:rPr lang="ar-JO" sz="2800" dirty="0"/>
              <a:t>المادة : العلوم </a:t>
            </a:r>
          </a:p>
          <a:p>
            <a:r>
              <a:rPr lang="ar-JO" sz="2800" dirty="0"/>
              <a:t>الصف : </a:t>
            </a:r>
            <a:r>
              <a:rPr lang="ar-JO" sz="2800" dirty="0" smtClean="0"/>
              <a:t>السادس</a:t>
            </a:r>
            <a:endParaRPr lang="ar-JO" sz="2800" dirty="0"/>
          </a:p>
          <a:p>
            <a:r>
              <a:rPr lang="ar-JO" sz="2800" dirty="0"/>
              <a:t>الوحدة </a:t>
            </a:r>
            <a:r>
              <a:rPr lang="ar-JO" sz="2800" dirty="0" smtClean="0"/>
              <a:t>الرابعة :</a:t>
            </a:r>
            <a:r>
              <a:rPr lang="ar-JO" sz="2800" dirty="0"/>
              <a:t> </a:t>
            </a:r>
            <a:r>
              <a:rPr lang="ar-JO" sz="2800" dirty="0" smtClean="0"/>
              <a:t>الشغل والطاقة</a:t>
            </a:r>
            <a:endParaRPr lang="ar-JO" sz="2800" dirty="0"/>
          </a:p>
          <a:p>
            <a:r>
              <a:rPr lang="ar-JO" sz="2800" dirty="0"/>
              <a:t>الدرس </a:t>
            </a:r>
            <a:r>
              <a:rPr lang="ar-JO" sz="2800" dirty="0" smtClean="0"/>
              <a:t>الاول :</a:t>
            </a:r>
            <a:r>
              <a:rPr lang="ar-JO" sz="2800" dirty="0"/>
              <a:t> </a:t>
            </a:r>
            <a:r>
              <a:rPr lang="ar-JO" sz="2800" dirty="0" smtClean="0"/>
              <a:t> الطاقة الميكانيكية 1</a:t>
            </a:r>
          </a:p>
          <a:p>
            <a:r>
              <a:rPr lang="ar-JO" sz="2800" dirty="0" smtClean="0"/>
              <a:t>من صفحة 64 </a:t>
            </a:r>
            <a:r>
              <a:rPr lang="ar-JO" sz="2800" smtClean="0"/>
              <a:t>إلى </a:t>
            </a:r>
            <a:r>
              <a:rPr lang="ar-JO" sz="2800" smtClean="0"/>
              <a:t>65 </a:t>
            </a:r>
            <a:endParaRPr lang="ar-JO" sz="2800" dirty="0" smtClean="0"/>
          </a:p>
          <a:p>
            <a:endParaRPr lang="ar-J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90A7BF-359E-4F7D-816C-179F2F856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1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A9A816BF-7132-48D4-A4BF-B89B73D4EBC4}"/>
              </a:ext>
            </a:extLst>
          </p:cNvPr>
          <p:cNvSpPr txBox="1">
            <a:spLocks/>
          </p:cNvSpPr>
          <p:nvPr/>
        </p:nvSpPr>
        <p:spPr>
          <a:xfrm>
            <a:off x="3854558" y="3526631"/>
            <a:ext cx="6020486" cy="200335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ar-JO" sz="2100" dirty="0"/>
          </a:p>
        </p:txBody>
      </p:sp>
      <p:sp>
        <p:nvSpPr>
          <p:cNvPr id="9" name="Date Placeholder 1">
            <a:extLst>
              <a:ext uri="{FF2B5EF4-FFF2-40B4-BE49-F238E27FC236}">
                <a16:creationId xmlns="" xmlns:a16="http://schemas.microsoft.com/office/drawing/2014/main" id="{16DF3356-D52F-4CFB-B95A-8504FA918626}"/>
              </a:ext>
            </a:extLst>
          </p:cNvPr>
          <p:cNvSpPr txBox="1">
            <a:spLocks/>
          </p:cNvSpPr>
          <p:nvPr/>
        </p:nvSpPr>
        <p:spPr>
          <a:xfrm>
            <a:off x="538782" y="5667864"/>
            <a:ext cx="2434202" cy="47298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JO" sz="2100" dirty="0">
                <a:solidFill>
                  <a:srgbClr val="800000"/>
                </a:solidFill>
              </a:rPr>
              <a:t>معلمة المادة : هبة سوداح </a:t>
            </a:r>
            <a:endParaRPr lang="en-US" sz="2100" dirty="0">
              <a:solidFill>
                <a:srgbClr val="8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7" y="237367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3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10</a:t>
            </a:fld>
            <a:endParaRPr lang="en-US"/>
          </a:p>
        </p:txBody>
      </p:sp>
      <p:pic>
        <p:nvPicPr>
          <p:cNvPr id="3" name="yt1s.com - ما هي الطاقة  أنواع الطاقة  تعليم اطفال  امرح وتعلم_4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71" end="2094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415" y="1884330"/>
            <a:ext cx="8793621" cy="4654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7" y="237367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5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561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11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361335" y="1922876"/>
            <a:ext cx="3494867" cy="82141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chemeClr val="tx1"/>
                </a:solidFill>
              </a:rPr>
              <a:t>الطاقة </a:t>
            </a:r>
            <a:r>
              <a:rPr lang="ar-JO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563892" y="3011400"/>
            <a:ext cx="6292310" cy="2320018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هي المقدرة على انجاز عمل ما </a:t>
            </a:r>
          </a:p>
          <a:p>
            <a:pPr algn="ctr"/>
            <a:endParaRPr lang="ar-JO" sz="2800" dirty="0">
              <a:solidFill>
                <a:schemeClr val="tx1"/>
              </a:solidFill>
            </a:endParaRPr>
          </a:p>
          <a:p>
            <a:pPr algn="ctr"/>
            <a:r>
              <a:rPr lang="ar-JO" sz="2800" dirty="0" smtClean="0">
                <a:solidFill>
                  <a:schemeClr val="tx1"/>
                </a:solidFill>
              </a:rPr>
              <a:t>والجسم الذي يمتلك طاقة هو الذي يستطيع انجاز شغل</a:t>
            </a:r>
            <a:endParaRPr lang="en-US" sz="1400" dirty="0"/>
          </a:p>
        </p:txBody>
      </p:sp>
      <p:pic>
        <p:nvPicPr>
          <p:cNvPr id="10" name="Picture 2" descr="C:\Users\windows\Downloads\f3c0345a5d6ddd74c3d1c394b62dcd1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832" y="1472793"/>
            <a:ext cx="3389831" cy="2154354"/>
          </a:xfrm>
          <a:prstGeom prst="rect">
            <a:avLst/>
          </a:prstGeom>
          <a:noFill/>
        </p:spPr>
      </p:pic>
      <p:pic>
        <p:nvPicPr>
          <p:cNvPr id="2050" name="Picture 2" descr="GYM-MOJI&quot; Sticker by kevinmtshakaza | Redbub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9" y="4300300"/>
            <a:ext cx="2238612" cy="223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7" y="237367"/>
            <a:ext cx="2761232" cy="10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2</a:t>
            </a:fld>
            <a:endParaRPr lang="en-US"/>
          </a:p>
        </p:txBody>
      </p:sp>
      <p:pic>
        <p:nvPicPr>
          <p:cNvPr id="4" name="ما هي القوة _ فيزياء _ امرح وتعل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175.17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7414" y="1655763"/>
            <a:ext cx="8564786" cy="4817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7" y="237367"/>
            <a:ext cx="2761232" cy="10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7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3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159857" y="2233884"/>
            <a:ext cx="3494867" cy="82141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chemeClr val="tx1"/>
                </a:solidFill>
              </a:rPr>
              <a:t>القوة  </a:t>
            </a:r>
            <a:r>
              <a:rPr lang="ar-JO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292671" y="3633416"/>
            <a:ext cx="6362053" cy="1999538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dirty="0" smtClean="0">
                <a:solidFill>
                  <a:schemeClr val="tx1"/>
                </a:solidFill>
              </a:rPr>
              <a:t>ان المؤثر الذي يعمل على تغيير الحالة الحركية لاي جسم 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حل اسئلة درس قياس مستوي أللياقة القلبية الصف الثاني المتوسط الفصل الدراسي  الاول 1442 ه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6" y="3633416"/>
            <a:ext cx="2593650" cy="259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7" y="237367"/>
            <a:ext cx="2761232" cy="10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8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4</a:t>
            </a:fld>
            <a:endParaRPr lang="en-US"/>
          </a:p>
        </p:txBody>
      </p:sp>
      <p:pic>
        <p:nvPicPr>
          <p:cNvPr id="2" name="y2mate.com - محوسب اثر القوة في الاجسام_4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0105" y="1597211"/>
            <a:ext cx="8451791" cy="4817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7" y="237367"/>
            <a:ext cx="2761232" cy="10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912091" y="837901"/>
            <a:ext cx="3905571" cy="82141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chemeClr val="tx1"/>
                </a:solidFill>
              </a:rPr>
              <a:t> كيف تؤثر القوة بالاجسام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819257" y="2866033"/>
            <a:ext cx="3098563" cy="95393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dirty="0" smtClean="0">
                <a:solidFill>
                  <a:srgbClr val="800000"/>
                </a:solidFill>
              </a:rPr>
              <a:t>تعمل على تحريكها </a:t>
            </a:r>
            <a:endParaRPr lang="en-US" sz="1600" dirty="0">
              <a:solidFill>
                <a:srgbClr val="8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19257" y="1811417"/>
            <a:ext cx="2987467" cy="82141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chemeClr val="tx1"/>
                </a:solidFill>
              </a:rPr>
              <a:t> الاجسام الساكنة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18971" y="1767351"/>
            <a:ext cx="2987467" cy="82141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chemeClr val="tx1"/>
                </a:solidFill>
              </a:rPr>
              <a:t> الاجسام المتحركة</a:t>
            </a:r>
            <a:endParaRPr lang="en-US" dirty="0"/>
          </a:p>
        </p:txBody>
      </p:sp>
      <p:pic>
        <p:nvPicPr>
          <p:cNvPr id="3074" name="Picture 2" descr="Vector Illustration Of Kid Pushing Rock Royalty Free Cliparts, Vectors, And  Stock Illustration. Image 97840199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766" y="4688863"/>
            <a:ext cx="1679958" cy="167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65687" y="2833814"/>
            <a:ext cx="3637661" cy="197231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800" dirty="0" smtClean="0">
                <a:solidFill>
                  <a:srgbClr val="800000"/>
                </a:solidFill>
              </a:rPr>
              <a:t>1- تغ</a:t>
            </a:r>
            <a:r>
              <a:rPr lang="ar-JO" sz="2800" dirty="0">
                <a:solidFill>
                  <a:srgbClr val="800000"/>
                </a:solidFill>
              </a:rPr>
              <a:t>ي</a:t>
            </a:r>
            <a:r>
              <a:rPr lang="ar-JO" sz="2800" dirty="0" smtClean="0">
                <a:solidFill>
                  <a:srgbClr val="800000"/>
                </a:solidFill>
              </a:rPr>
              <a:t>ير سرعة الجسم  </a:t>
            </a:r>
          </a:p>
          <a:p>
            <a:pPr algn="ctr"/>
            <a:r>
              <a:rPr lang="ar-JO" sz="2800" dirty="0" smtClean="0">
                <a:solidFill>
                  <a:srgbClr val="800000"/>
                </a:solidFill>
              </a:rPr>
              <a:t>2- تغيير اتجاه الجسم </a:t>
            </a:r>
          </a:p>
          <a:p>
            <a:pPr algn="ctr"/>
            <a:r>
              <a:rPr lang="ar-JO" sz="2800" dirty="0" smtClean="0">
                <a:solidFill>
                  <a:srgbClr val="800000"/>
                </a:solidFill>
              </a:rPr>
              <a:t>3- تغيير السرعة والاتجاه معا </a:t>
            </a:r>
          </a:p>
          <a:p>
            <a:pPr algn="ctr"/>
            <a:r>
              <a:rPr lang="ar-JO" sz="2800" dirty="0" smtClean="0">
                <a:solidFill>
                  <a:srgbClr val="800000"/>
                </a:solidFill>
              </a:rPr>
              <a:t>4- توقف الجسم عن الحركة</a:t>
            </a:r>
            <a:endParaRPr lang="en-US" sz="1400" dirty="0">
              <a:solidFill>
                <a:srgbClr val="800000"/>
              </a:solidFill>
            </a:endParaRPr>
          </a:p>
        </p:txBody>
      </p:sp>
      <p:pic>
        <p:nvPicPr>
          <p:cNvPr id="3076" name="Picture 4" descr="Glückliches Kleines Springendes Mädchen Vektor Abbildung - Illustration von  freizeit, nett: 191171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29" y="4913025"/>
            <a:ext cx="1699697" cy="169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الولد الصغير يلعب كرة القدم الاحتفال بالأهداف طفل يرتدي نظارات مرسومة  باليد, جميل, ساذج, الولد الصغير يلعب كرة القدم PNG وملف PSD للتحميل مجانا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591" y="4769896"/>
            <a:ext cx="1435121" cy="143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elota de la cogida Imágenes Vectoriales, Gráfico Vectorial de Pelota de la  cogida | Depositphotos®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t="15220" b="12471"/>
          <a:stretch/>
        </p:blipFill>
        <p:spPr bwMode="auto">
          <a:xfrm>
            <a:off x="2352226" y="5083481"/>
            <a:ext cx="1802229" cy="135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7" y="237367"/>
            <a:ext cx="2761232" cy="1047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8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6</a:t>
            </a:fld>
            <a:endParaRPr lang="en-US"/>
          </a:p>
        </p:txBody>
      </p:sp>
      <p:pic>
        <p:nvPicPr>
          <p:cNvPr id="3" name="y2mate.com - تجارب علميه  تجربه القوه   وحدة مسكني  الروضه الافتراضيه_1080pFH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225" end="599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3304" y="1828800"/>
            <a:ext cx="8986153" cy="4146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7" y="237367"/>
            <a:ext cx="2761232" cy="10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7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912091" y="837901"/>
            <a:ext cx="3905571" cy="82141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chemeClr val="tx1"/>
                </a:solidFill>
              </a:rPr>
              <a:t> انواع القوة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819257" y="2866033"/>
            <a:ext cx="3098563" cy="95393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dirty="0" smtClean="0">
                <a:solidFill>
                  <a:srgbClr val="800000"/>
                </a:solidFill>
              </a:rPr>
              <a:t>ابعاد الجسم عنك </a:t>
            </a:r>
            <a:endParaRPr lang="en-US" sz="1600" dirty="0">
              <a:solidFill>
                <a:srgbClr val="8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19257" y="1811417"/>
            <a:ext cx="2987467" cy="82141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chemeClr val="tx1"/>
                </a:solidFill>
              </a:rPr>
              <a:t> قوة دفع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18971" y="1767351"/>
            <a:ext cx="2987467" cy="82141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chemeClr val="tx1"/>
                </a:solidFill>
              </a:rPr>
              <a:t> قوة سحب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07875" y="2866032"/>
            <a:ext cx="3098563" cy="953937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dirty="0" smtClean="0">
                <a:solidFill>
                  <a:srgbClr val="800000"/>
                </a:solidFill>
              </a:rPr>
              <a:t>تقريب الجسم منك </a:t>
            </a:r>
            <a:endParaRPr lang="en-US" sz="1600" dirty="0">
              <a:solidFill>
                <a:srgbClr val="800000"/>
              </a:solidFill>
            </a:endParaRPr>
          </a:p>
        </p:txBody>
      </p:sp>
      <p:pic>
        <p:nvPicPr>
          <p:cNvPr id="4098" name="Picture 2" descr="منهاجي - متعة التعليم الهادف - القو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040" y="3843097"/>
            <a:ext cx="5937606" cy="271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7" y="237367"/>
            <a:ext cx="2761232" cy="1047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2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8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912091" y="837901"/>
            <a:ext cx="3905571" cy="82141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chemeClr val="tx1"/>
                </a:solidFill>
              </a:rPr>
              <a:t> امثلة على قوة الدفع </a:t>
            </a:r>
            <a:endParaRPr lang="en-US" dirty="0"/>
          </a:p>
        </p:txBody>
      </p:sp>
      <p:pic>
        <p:nvPicPr>
          <p:cNvPr id="5128" name="Picture 8" descr="معلقات حول القوة : قوة الدفع – قوة الجذب ( 29 صورة ) – موقع مدرست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05" y="2163466"/>
            <a:ext cx="3366636" cy="236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أ.عزيزة يوسف منسى أ.نبيلة طلعت أمين رسى أ.هند أحمد م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5" t="-486" b="14065"/>
          <a:stretch/>
        </p:blipFill>
        <p:spPr bwMode="auto">
          <a:xfrm>
            <a:off x="4316795" y="2240176"/>
            <a:ext cx="2220431" cy="188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قوة الدفع: قوة السحب: قوة الدفع 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162" y="4935403"/>
            <a:ext cx="3222748" cy="184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معلقات : قوة الدفع و الجذب – موقع مدرستي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" t="30526" r="51314" b="6840"/>
          <a:stretch/>
        </p:blipFill>
        <p:spPr bwMode="auto">
          <a:xfrm>
            <a:off x="408315" y="2163466"/>
            <a:ext cx="2497255" cy="244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7" y="237367"/>
            <a:ext cx="2761232" cy="104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0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1AA88-D38C-489E-B74F-DC08FDE7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C8C95-CA2A-41C4-B2DF-DB2A46F6055B}" type="slidenum">
              <a:rPr lang="en-US" smtClean="0"/>
              <a:t>9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912091" y="837901"/>
            <a:ext cx="3905571" cy="82141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600" dirty="0" smtClean="0">
                <a:solidFill>
                  <a:schemeClr val="tx1"/>
                </a:solidFill>
              </a:rPr>
              <a:t> امثلة على قوة السحب </a:t>
            </a:r>
            <a:endParaRPr lang="en-US" dirty="0"/>
          </a:p>
        </p:txBody>
      </p:sp>
      <p:pic>
        <p:nvPicPr>
          <p:cNvPr id="5126" name="Picture 6" descr="تحضير درس القوة والحركة مادة فيزياء 1 نظام مقررات 1441ه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7" t="28552" r="10656" b="4384"/>
          <a:stretch/>
        </p:blipFill>
        <p:spPr bwMode="auto">
          <a:xfrm>
            <a:off x="376015" y="2465153"/>
            <a:ext cx="4093097" cy="183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أ.عزيزة يوسف منسى أ.نبيلة طلعت أمين رسى أ.هند أحمد م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" r="35964" b="18024"/>
          <a:stretch/>
        </p:blipFill>
        <p:spPr bwMode="auto">
          <a:xfrm>
            <a:off x="8010881" y="2465153"/>
            <a:ext cx="3440321" cy="159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ما طبيعة حركة الجسم - Tabiea B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929186"/>
            <a:ext cx="283845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other's Day by um_ahmed_7 on ema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7" y="4584061"/>
            <a:ext cx="327355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7" y="237367"/>
            <a:ext cx="2761232" cy="1047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16" y="116632"/>
            <a:ext cx="2562676" cy="11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 presentation template" id="{6DF1583C-DF37-4691-8E97-7B399586C012}" vid="{31B6C38B-926E-4885-B558-E6CD52388E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 presentation template</Template>
  <TotalTime>631</TotalTime>
  <Words>122</Words>
  <Application>Microsoft Office PowerPoint</Application>
  <PresentationFormat>Widescreen</PresentationFormat>
  <Paragraphs>38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Raeda Qussar</dc:creator>
  <cp:lastModifiedBy>ADMIN</cp:lastModifiedBy>
  <cp:revision>88</cp:revision>
  <dcterms:created xsi:type="dcterms:W3CDTF">2021-02-24T07:41:59Z</dcterms:created>
  <dcterms:modified xsi:type="dcterms:W3CDTF">2023-11-01T15:49:00Z</dcterms:modified>
</cp:coreProperties>
</file>