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5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3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11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0591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69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92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2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96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3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199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4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2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8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1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0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0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DB17-E43A-4DFD-AA05-4CB6312ED357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8A261-8481-4926-9231-6DF15076C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013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00AC8-8148-62BC-7B5E-867711130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1D474-4278-82A9-F964-F25353135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</a:t>
            </a:r>
          </a:p>
        </p:txBody>
      </p:sp>
    </p:spTree>
    <p:extLst>
      <p:ext uri="{BB962C8B-B14F-4D97-AF65-F5344CB8AC3E}">
        <p14:creationId xmlns:p14="http://schemas.microsoft.com/office/powerpoint/2010/main" val="2230185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3CE7A-EA12-9783-0D58-F811FE5CC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825BB-F227-D67E-BDB7-55C72D0FF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Is it a classroom?</a:t>
            </a:r>
          </a:p>
        </p:txBody>
      </p:sp>
    </p:spTree>
    <p:extLst>
      <p:ext uri="{BB962C8B-B14F-4D97-AF65-F5344CB8AC3E}">
        <p14:creationId xmlns:p14="http://schemas.microsoft.com/office/powerpoint/2010/main" val="1684516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74F9B-88F2-6B03-80B1-52184B862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EA347-28A5-2072-2168-23CA20C6D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</a:t>
            </a:r>
          </a:p>
        </p:txBody>
      </p:sp>
    </p:spTree>
    <p:extLst>
      <p:ext uri="{BB962C8B-B14F-4D97-AF65-F5344CB8AC3E}">
        <p14:creationId xmlns:p14="http://schemas.microsoft.com/office/powerpoint/2010/main" val="2894736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5086-4E4E-D2D8-2F2F-7B33605F7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735AA-8735-742A-89AA-B0A6A616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1602469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22EC-EA6C-AB93-F9AF-CC2D9719A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8C93A-23CC-116A-7AEC-473F074EA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1230496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42803-1BE4-0890-F7A7-389F379A9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76F51-EC1F-B0FB-3B08-0F82D7D49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girl</a:t>
            </a:r>
          </a:p>
        </p:txBody>
      </p:sp>
    </p:spTree>
    <p:extLst>
      <p:ext uri="{BB962C8B-B14F-4D97-AF65-F5344CB8AC3E}">
        <p14:creationId xmlns:p14="http://schemas.microsoft.com/office/powerpoint/2010/main" val="2877581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C3F9A-8B52-D6A4-D09E-880B81E5C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2F168-B90D-B84E-0C92-22D1E40A6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Point to the girl.</a:t>
            </a:r>
          </a:p>
        </p:txBody>
      </p:sp>
    </p:spTree>
    <p:extLst>
      <p:ext uri="{BB962C8B-B14F-4D97-AF65-F5344CB8AC3E}">
        <p14:creationId xmlns:p14="http://schemas.microsoft.com/office/powerpoint/2010/main" val="3565519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4C94-BBD2-657A-5316-393F81B7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B7D29-6DC9-0323-66DA-CC224B7FF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She’s </a:t>
            </a:r>
          </a:p>
        </p:txBody>
      </p:sp>
    </p:spTree>
    <p:extLst>
      <p:ext uri="{BB962C8B-B14F-4D97-AF65-F5344CB8AC3E}">
        <p14:creationId xmlns:p14="http://schemas.microsoft.com/office/powerpoint/2010/main" val="3584762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1E5F7-CFC7-8B4F-D1EE-EB2A9589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4B9F9-99E9-0905-B798-0740DD4B6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93530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2CF8-55FE-07B1-4640-D790127EB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70733-E0C5-2E20-98F4-683CF5C14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student</a:t>
            </a:r>
          </a:p>
        </p:txBody>
      </p:sp>
    </p:spTree>
    <p:extLst>
      <p:ext uri="{BB962C8B-B14F-4D97-AF65-F5344CB8AC3E}">
        <p14:creationId xmlns:p14="http://schemas.microsoft.com/office/powerpoint/2010/main" val="3183668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EA32F-F25A-1C4C-6617-DEE344E28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D2FED-E07D-D908-5CDF-D7F23BA91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She’s a student.</a:t>
            </a:r>
          </a:p>
        </p:txBody>
      </p:sp>
    </p:spTree>
    <p:extLst>
      <p:ext uri="{BB962C8B-B14F-4D97-AF65-F5344CB8AC3E}">
        <p14:creationId xmlns:p14="http://schemas.microsoft.com/office/powerpoint/2010/main" val="104402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038F8-C9A7-F77F-B680-B60DD68E1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8649B-69EC-825C-5ED1-2E0BF8767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</a:t>
            </a:r>
          </a:p>
        </p:txBody>
      </p:sp>
    </p:spTree>
    <p:extLst>
      <p:ext uri="{BB962C8B-B14F-4D97-AF65-F5344CB8AC3E}">
        <p14:creationId xmlns:p14="http://schemas.microsoft.com/office/powerpoint/2010/main" val="249857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9F693-8ABA-EB56-9A6F-2CCA5757A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DBA1F-A897-0595-DAFA-8FC5E0E5A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</a:t>
            </a:r>
          </a:p>
        </p:txBody>
      </p:sp>
    </p:spTree>
    <p:extLst>
      <p:ext uri="{BB962C8B-B14F-4D97-AF65-F5344CB8AC3E}">
        <p14:creationId xmlns:p14="http://schemas.microsoft.com/office/powerpoint/2010/main" val="1115264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53E2-1806-6C2A-4978-E8E801B76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2EA2A-BEA6-FAC8-4092-7F4F5C6DF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isn’t</a:t>
            </a:r>
          </a:p>
        </p:txBody>
      </p:sp>
    </p:spTree>
    <p:extLst>
      <p:ext uri="{BB962C8B-B14F-4D97-AF65-F5344CB8AC3E}">
        <p14:creationId xmlns:p14="http://schemas.microsoft.com/office/powerpoint/2010/main" val="1329707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64583-9998-0AF8-E55A-EAFCBC31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7020D-30CD-5356-D653-6BA9C360F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114466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866B9-9667-D29C-61BD-3CD4CE20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5EAD9-02E8-1D00-62B3-AACBD699D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classroom</a:t>
            </a:r>
          </a:p>
        </p:txBody>
      </p:sp>
    </p:spTree>
    <p:extLst>
      <p:ext uri="{BB962C8B-B14F-4D97-AF65-F5344CB8AC3E}">
        <p14:creationId xmlns:p14="http://schemas.microsoft.com/office/powerpoint/2010/main" val="1561292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57841-5885-B371-59AE-EAA8E1B3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878CD-1B20-85B5-5CBA-FFC22DD74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This isn’t a classroom.</a:t>
            </a:r>
          </a:p>
        </p:txBody>
      </p:sp>
    </p:spTree>
    <p:extLst>
      <p:ext uri="{BB962C8B-B14F-4D97-AF65-F5344CB8AC3E}">
        <p14:creationId xmlns:p14="http://schemas.microsoft.com/office/powerpoint/2010/main" val="996236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FF999-822D-CF8D-DB0A-A8C6F923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85A79-6A68-2EE2-754E-5E3A1EFFB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</a:t>
            </a:r>
          </a:p>
        </p:txBody>
      </p:sp>
    </p:spTree>
    <p:extLst>
      <p:ext uri="{BB962C8B-B14F-4D97-AF65-F5344CB8AC3E}">
        <p14:creationId xmlns:p14="http://schemas.microsoft.com/office/powerpoint/2010/main" val="17623890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C6A0A-C1C9-6D33-7B6E-BB927959E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AA479-1E14-CF1D-0D23-0878FD059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93039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7656D-0D2F-3801-CCC3-970F7E1C4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410D5-9FFF-9285-315C-FDEE321C9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museum&gt;</a:t>
            </a:r>
          </a:p>
        </p:txBody>
      </p:sp>
    </p:spTree>
    <p:extLst>
      <p:ext uri="{BB962C8B-B14F-4D97-AF65-F5344CB8AC3E}">
        <p14:creationId xmlns:p14="http://schemas.microsoft.com/office/powerpoint/2010/main" val="4264660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6B961-D643-E392-00E8-66D67C80C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E49F3-8E06-ACC1-EA51-AB9AE77CB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It’s a museum.</a:t>
            </a:r>
          </a:p>
        </p:txBody>
      </p:sp>
    </p:spTree>
    <p:extLst>
      <p:ext uri="{BB962C8B-B14F-4D97-AF65-F5344CB8AC3E}">
        <p14:creationId xmlns:p14="http://schemas.microsoft.com/office/powerpoint/2010/main" val="32582725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81EF-D16F-6711-8BBD-78253F37B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0052E-A7A2-07AA-645F-678714ED6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Look!</a:t>
            </a:r>
          </a:p>
        </p:txBody>
      </p:sp>
    </p:spTree>
    <p:extLst>
      <p:ext uri="{BB962C8B-B14F-4D97-AF65-F5344CB8AC3E}">
        <p14:creationId xmlns:p14="http://schemas.microsoft.com/office/powerpoint/2010/main" val="1018176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0DC76-BBF6-7D42-401E-3B5DE7D66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E4CB8-CCDD-1920-2405-E1E4C5700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2923937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AF9BC-B414-0F7D-9BFD-E4910A16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675BF-76E5-B2DF-BE2C-E976A5564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618206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5CC58-F6DA-67AD-50DB-8514F2E9C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D1356-D2A5-27D8-C39F-4DAF8A7F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dinosaur!</a:t>
            </a:r>
          </a:p>
        </p:txBody>
      </p:sp>
    </p:spTree>
    <p:extLst>
      <p:ext uri="{BB962C8B-B14F-4D97-AF65-F5344CB8AC3E}">
        <p14:creationId xmlns:p14="http://schemas.microsoft.com/office/powerpoint/2010/main" val="3401827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96D0-88D8-8915-8E58-5021D1965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A4739-62C1-9A56-9CF6-B1E84DF7F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</a:t>
            </a:r>
          </a:p>
        </p:txBody>
      </p:sp>
    </p:spTree>
    <p:extLst>
      <p:ext uri="{BB962C8B-B14F-4D97-AF65-F5344CB8AC3E}">
        <p14:creationId xmlns:p14="http://schemas.microsoft.com/office/powerpoint/2010/main" val="10502453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06ABA-E11F-0C65-6617-E0D661D71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85576-33B9-8E30-44E1-EAC7BDE36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big</a:t>
            </a:r>
          </a:p>
        </p:txBody>
      </p:sp>
    </p:spTree>
    <p:extLst>
      <p:ext uri="{BB962C8B-B14F-4D97-AF65-F5344CB8AC3E}">
        <p14:creationId xmlns:p14="http://schemas.microsoft.com/office/powerpoint/2010/main" val="30411479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A273-9564-76E1-7E32-F139BE69A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EABF3-1CAA-CC3D-0944-19CB9DD95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25921960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77839-01E2-2912-2B4D-A4B83A47F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87607-CCC5-9D3F-D99A-E6E3D9EB9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girl</a:t>
            </a:r>
          </a:p>
        </p:txBody>
      </p:sp>
    </p:spTree>
    <p:extLst>
      <p:ext uri="{BB962C8B-B14F-4D97-AF65-F5344CB8AC3E}">
        <p14:creationId xmlns:p14="http://schemas.microsoft.com/office/powerpoint/2010/main" val="27760118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48572-89A8-300C-B024-44C971DC2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1648B-CBA3-B699-5965-E5939E76D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val="34071234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2970F-FC7D-7F62-A93B-9C8B8594D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254E5-C029-F6F2-A7B6-D6B07C1DB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</a:t>
            </a:r>
          </a:p>
        </p:txBody>
      </p:sp>
    </p:spTree>
    <p:extLst>
      <p:ext uri="{BB962C8B-B14F-4D97-AF65-F5344CB8AC3E}">
        <p14:creationId xmlns:p14="http://schemas.microsoft.com/office/powerpoint/2010/main" val="15471656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9E3C5-E924-3B00-8F3C-F80F8018A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CF1A8-4190-1860-0A1F-D40403FCB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4774040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43B74-F174-8E64-FD46-7ADFB562A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DF8B1-4BAB-740D-9A9E-D04D67591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</a:t>
            </a:r>
          </a:p>
        </p:txBody>
      </p:sp>
    </p:spTree>
    <p:extLst>
      <p:ext uri="{BB962C8B-B14F-4D97-AF65-F5344CB8AC3E}">
        <p14:creationId xmlns:p14="http://schemas.microsoft.com/office/powerpoint/2010/main" val="2884122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B2B27-C656-D2A1-2CF6-D2EE8C2C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3582F-20F8-A768-EFF1-12BB5C9D9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0225235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3221C-800C-D408-568A-164C1B86D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08459-1DCD-2CA0-0FEF-65F00B98D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trip</a:t>
            </a:r>
          </a:p>
        </p:txBody>
      </p:sp>
    </p:spTree>
    <p:extLst>
      <p:ext uri="{BB962C8B-B14F-4D97-AF65-F5344CB8AC3E}">
        <p14:creationId xmlns:p14="http://schemas.microsoft.com/office/powerpoint/2010/main" val="14032822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526BC-A0BE-C419-78B8-76EC9B900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58A74-EB32-6A87-BCD9-EC04EF547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</a:t>
            </a:r>
          </a:p>
        </p:txBody>
      </p:sp>
    </p:spTree>
    <p:extLst>
      <p:ext uri="{BB962C8B-B14F-4D97-AF65-F5344CB8AC3E}">
        <p14:creationId xmlns:p14="http://schemas.microsoft.com/office/powerpoint/2010/main" val="6914579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C1FCC-6495-0D97-604A-A29530420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3AAFC-21F6-F2A7-D736-0763E700A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museum</a:t>
            </a:r>
          </a:p>
        </p:txBody>
      </p:sp>
    </p:spTree>
    <p:extLst>
      <p:ext uri="{BB962C8B-B14F-4D97-AF65-F5344CB8AC3E}">
        <p14:creationId xmlns:p14="http://schemas.microsoft.com/office/powerpoint/2010/main" val="27396170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611AC-1E84-1C71-0BCA-54F0330C2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2BB60-2072-6D4F-6855-0445D537C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val="25600769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58358-2EFA-860F-D55E-BEBA39948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1B1A1-EB7C-D593-7F8C-EF65953FA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</a:t>
            </a:r>
          </a:p>
        </p:txBody>
      </p:sp>
    </p:spTree>
    <p:extLst>
      <p:ext uri="{BB962C8B-B14F-4D97-AF65-F5344CB8AC3E}">
        <p14:creationId xmlns:p14="http://schemas.microsoft.com/office/powerpoint/2010/main" val="407084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0078A-53D8-34B5-1058-465B92E7A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2C62F-96CD-2EE9-E31C-3B167A613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Look at the photo.</a:t>
            </a:r>
          </a:p>
        </p:txBody>
      </p:sp>
    </p:spTree>
    <p:extLst>
      <p:ext uri="{BB962C8B-B14F-4D97-AF65-F5344CB8AC3E}">
        <p14:creationId xmlns:p14="http://schemas.microsoft.com/office/powerpoint/2010/main" val="3748745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A6786-8B48-37B1-CF85-4EAD6B435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C6049-DDC2-D4AC-C1DA-8D945341C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</a:t>
            </a:r>
          </a:p>
        </p:txBody>
      </p:sp>
    </p:spTree>
    <p:extLst>
      <p:ext uri="{BB962C8B-B14F-4D97-AF65-F5344CB8AC3E}">
        <p14:creationId xmlns:p14="http://schemas.microsoft.com/office/powerpoint/2010/main" val="87037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3DC2D-3C7D-2201-7666-64B07106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6443C-B918-DAFE-3CD5-6A2C08D19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1941666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C905-FBC9-FFBA-6465-60A94DDFB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4A36B-10A4-08A3-AB65-03DF9E1AC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208108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E7969-14A2-6A7E-40FF-3F5AA28E2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B5ACE-EA29-63DA-7628-1C6B7AC7F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classroom</a:t>
            </a:r>
          </a:p>
        </p:txBody>
      </p:sp>
    </p:spTree>
    <p:extLst>
      <p:ext uri="{BB962C8B-B14F-4D97-AF65-F5344CB8AC3E}">
        <p14:creationId xmlns:p14="http://schemas.microsoft.com/office/powerpoint/2010/main" val="3970683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4</TotalTime>
  <Words>72</Words>
  <Application>Microsoft Office PowerPoint</Application>
  <PresentationFormat>Widescreen</PresentationFormat>
  <Paragraphs>45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shayma gousoss</dc:creator>
  <cp:lastModifiedBy>shayma gousoss</cp:lastModifiedBy>
  <cp:revision>1</cp:revision>
  <dcterms:created xsi:type="dcterms:W3CDTF">2025-11-16T16:24:29Z</dcterms:created>
  <dcterms:modified xsi:type="dcterms:W3CDTF">2025-11-16T16:28:55Z</dcterms:modified>
</cp:coreProperties>
</file>