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2" r:id="rId2"/>
    <p:sldId id="305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305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الثالثة :</a:t>
            </a:r>
            <a:r>
              <a:rPr lang="ar-JO" sz="2800" dirty="0"/>
              <a:t> </a:t>
            </a:r>
            <a:r>
              <a:rPr lang="ar-JO" sz="2800" dirty="0" smtClean="0"/>
              <a:t>ميكانيكا الموائع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الاول :</a:t>
            </a:r>
            <a:r>
              <a:rPr lang="ar-JO" sz="2800" dirty="0"/>
              <a:t> </a:t>
            </a:r>
            <a:r>
              <a:rPr lang="ar-JO" sz="2800" dirty="0" smtClean="0"/>
              <a:t> الضغط </a:t>
            </a:r>
            <a:r>
              <a:rPr lang="ar-JO" sz="2800" dirty="0" smtClean="0"/>
              <a:t>1 </a:t>
            </a:r>
          </a:p>
          <a:p>
            <a:r>
              <a:rPr lang="ar-JO" sz="2800" dirty="0" smtClean="0"/>
              <a:t>من </a:t>
            </a:r>
            <a:r>
              <a:rPr lang="ar-JO" sz="2800" dirty="0" smtClean="0"/>
              <a:t>صفحة 92  </a:t>
            </a:r>
            <a:r>
              <a:rPr lang="ar-JO" sz="2800" smtClean="0"/>
              <a:t>إلى </a:t>
            </a:r>
            <a:r>
              <a:rPr lang="ar-JO" sz="2800" smtClean="0"/>
              <a:t>93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54523" y="517614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الضغط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3700" y="1806308"/>
            <a:ext cx="9220911" cy="124454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القوة العمودية المؤثرة لكل وحدة مساحة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تقاس بوحدة الباسكال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45892" y="3469824"/>
            <a:ext cx="8904717" cy="310189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العوامل التي يعتمدعليها الضغط :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1- القوة الموثرة ( العلاقة طردية )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يزداد الضغط بزيادة القوة العمودية ( ثبات المساحة )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2- المساحة ( العلاقة عكسية )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يقل الضغط بزيادة مساحة السطح ( ثبات القوة )  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8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6695" y="56749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أهم التطبيقات على الضغط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93561" y="1623945"/>
            <a:ext cx="9220911" cy="199092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صنع اطارات المركبات المخصصة للنقل على سطوح الثلوج والرمال عريضة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وذلك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لزيادة المساحة التي يتوزع عليها وزن المركبة , مما يقلل احتمالية غوصها فيه .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102407" y="4126439"/>
            <a:ext cx="9312065" cy="169324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صنع الدبابيس والمسامير برؤوس حادة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لسهولة اختراق المسمار السطح </a:t>
            </a:r>
          </a:p>
        </p:txBody>
      </p:sp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1194</TotalTime>
  <Words>113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137</cp:revision>
  <dcterms:created xsi:type="dcterms:W3CDTF">2021-02-24T07:41:59Z</dcterms:created>
  <dcterms:modified xsi:type="dcterms:W3CDTF">2024-11-21T07:26:55Z</dcterms:modified>
</cp:coreProperties>
</file>