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69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7" d="100"/>
          <a:sy n="107" d="100"/>
        </p:scale>
        <p:origin x="75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86151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97692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76673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54398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5746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13281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64484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71917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753250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14301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77861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8B56-E260-491C-A985-F4CCD27A4098}" type="datetimeFigureOut">
              <a:rPr lang="ar-JO" smtClean="0"/>
              <a:pPr/>
              <a:t>28/04/1444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30437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7724" y="2631097"/>
            <a:ext cx="5143500" cy="502742"/>
          </a:xfrm>
        </p:spPr>
        <p:txBody>
          <a:bodyPr>
            <a:noAutofit/>
          </a:bodyPr>
          <a:lstStyle/>
          <a:p>
            <a:r>
              <a:rPr lang="ar-JO" sz="2100" dirty="0"/>
              <a:t>المادة : العلوم </a:t>
            </a:r>
          </a:p>
          <a:p>
            <a:r>
              <a:rPr lang="ar-JO" sz="2100" dirty="0"/>
              <a:t>الصف : </a:t>
            </a:r>
            <a:r>
              <a:rPr lang="ar-JO" sz="2100" dirty="0"/>
              <a:t>السابع</a:t>
            </a:r>
            <a:endParaRPr lang="ar-JO" sz="2100" dirty="0"/>
          </a:p>
          <a:p>
            <a:r>
              <a:rPr lang="ar-JO" sz="2100" dirty="0"/>
              <a:t>الوحدة </a:t>
            </a:r>
            <a:r>
              <a:rPr lang="ar-JO" sz="2100" dirty="0" smtClean="0"/>
              <a:t>الخامسة </a:t>
            </a:r>
            <a:r>
              <a:rPr lang="ar-JO" sz="2100" dirty="0"/>
              <a:t>:</a:t>
            </a:r>
            <a:r>
              <a:rPr lang="ar-JO" sz="2100" dirty="0"/>
              <a:t> </a:t>
            </a:r>
            <a:r>
              <a:rPr lang="ar-JO" sz="2100" dirty="0" smtClean="0"/>
              <a:t>القوة والحركة</a:t>
            </a:r>
            <a:endParaRPr lang="ar-JO" sz="2100" dirty="0"/>
          </a:p>
          <a:p>
            <a:r>
              <a:rPr lang="ar-JO" sz="2100" dirty="0"/>
              <a:t>الدرس </a:t>
            </a:r>
            <a:r>
              <a:rPr lang="ar-JO" sz="2100" dirty="0" smtClean="0"/>
              <a:t>الاول </a:t>
            </a:r>
            <a:r>
              <a:rPr lang="ar-JO" sz="2100" dirty="0"/>
              <a:t>:</a:t>
            </a:r>
            <a:r>
              <a:rPr lang="ar-JO" sz="2100" dirty="0"/>
              <a:t> </a:t>
            </a:r>
            <a:r>
              <a:rPr lang="ar-JO" sz="2100" dirty="0" smtClean="0"/>
              <a:t>وصف الحركة 1</a:t>
            </a:r>
          </a:p>
          <a:p>
            <a:r>
              <a:rPr lang="ar-JO" sz="2100" dirty="0" smtClean="0"/>
              <a:t> </a:t>
            </a:r>
            <a:r>
              <a:rPr lang="ar-JO" sz="2100" dirty="0"/>
              <a:t>من صفحة </a:t>
            </a:r>
            <a:r>
              <a:rPr lang="ar-JO" sz="2100" dirty="0" smtClean="0"/>
              <a:t>122  </a:t>
            </a:r>
            <a:r>
              <a:rPr lang="ar-JO" sz="2100" dirty="0"/>
              <a:t>إلى </a:t>
            </a:r>
            <a:r>
              <a:rPr lang="ar-JO" sz="2100" dirty="0" smtClean="0"/>
              <a:t>124</a:t>
            </a:r>
            <a:endParaRPr lang="ar-JO" sz="2100" dirty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2890918" y="3502223"/>
            <a:ext cx="4515365" cy="1502519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1575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404086" y="5108148"/>
            <a:ext cx="1825652" cy="354736"/>
          </a:xfrm>
          <a:prstGeom prst="rect">
            <a:avLst/>
          </a:prstGeom>
        </p:spPr>
        <p:txBody>
          <a:bodyPr vert="horz" lIns="51435" tIns="25718" rIns="51435" bIns="25718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1575" dirty="0">
                <a:solidFill>
                  <a:srgbClr val="800000"/>
                </a:solidFill>
              </a:rPr>
              <a:t>معلمة المادة : هبة سوداح </a:t>
            </a:r>
            <a:endParaRPr lang="en-US" sz="1575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  <p:pic>
        <p:nvPicPr>
          <p:cNvPr id="10" name="Picture 3" descr="C:\Users\windows\Desktop\تنزيل (8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1451" y="3460269"/>
            <a:ext cx="1713899" cy="22202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5645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سؤال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sz="2800" b="1" dirty="0" smtClean="0"/>
              <a:t>1- اذا تحركت الدورية من أ الى د ثم ج ثم ب :</a:t>
            </a:r>
          </a:p>
          <a:p>
            <a:pPr>
              <a:buNone/>
            </a:pPr>
            <a:r>
              <a:rPr lang="ar-JO" b="1" dirty="0"/>
              <a:t> </a:t>
            </a:r>
            <a:r>
              <a:rPr lang="ar-JO" b="1" dirty="0" smtClean="0"/>
              <a:t>  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pic>
        <p:nvPicPr>
          <p:cNvPr id="5122" name="Picture 2" descr="Royalty Free Police Car - Police Car Clip Art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710484"/>
            <a:ext cx="1195648" cy="81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Mr Cartoon Thief | Cartoon clip art, Cartoons png, 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854" y="2799496"/>
            <a:ext cx="836306" cy="1205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19672" y="3284984"/>
            <a:ext cx="4104456" cy="27363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المسافة = 3 + 6 + 3 = 12 </a:t>
            </a:r>
            <a:r>
              <a:rPr lang="en-US" sz="2000" dirty="0" smtClean="0">
                <a:solidFill>
                  <a:schemeClr val="tx1"/>
                </a:solidFill>
              </a:rPr>
              <a:t>m</a:t>
            </a:r>
            <a:r>
              <a:rPr lang="ar-JO" sz="2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ar-JO" sz="2000" dirty="0">
              <a:solidFill>
                <a:schemeClr val="tx1"/>
              </a:solidFill>
            </a:endParaRPr>
          </a:p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الازاحة = 6 </a:t>
            </a:r>
            <a:r>
              <a:rPr lang="en-US" sz="2000" dirty="0" smtClean="0">
                <a:solidFill>
                  <a:schemeClr val="tx1"/>
                </a:solidFill>
              </a:rPr>
              <a:t>m</a:t>
            </a:r>
            <a:r>
              <a:rPr lang="ar-JO" sz="2000" dirty="0" smtClean="0">
                <a:solidFill>
                  <a:schemeClr val="tx1"/>
                </a:solidFill>
              </a:rPr>
              <a:t> غرب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160350" y="2852936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6 m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160350" y="6165304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6 m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11560" y="4473116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 m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841949" y="4480093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3 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791058" y="5713368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rgbClr val="FF0000"/>
                </a:solidFill>
              </a:rPr>
              <a:t>أ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1058" y="3050958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د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42691" y="3042382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ج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74152" y="5784142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ب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47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سؤال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sz="3200" b="1" dirty="0"/>
              <a:t>2</a:t>
            </a:r>
            <a:r>
              <a:rPr lang="ar-JO" sz="3200" b="1" dirty="0" smtClean="0"/>
              <a:t>- اذا تحركت الدورية من ب الى ج  :</a:t>
            </a:r>
          </a:p>
          <a:p>
            <a:pPr>
              <a:buNone/>
            </a:pPr>
            <a:r>
              <a:rPr lang="ar-JO" b="1" dirty="0"/>
              <a:t> </a:t>
            </a:r>
            <a:r>
              <a:rPr lang="ar-JO" b="1" dirty="0" smtClean="0"/>
              <a:t>  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pic>
        <p:nvPicPr>
          <p:cNvPr id="5122" name="Picture 2" descr="Royalty Free Police Car - Police Car Clip Art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244" y="5672695"/>
            <a:ext cx="1195648" cy="81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Mr Cartoon Thief | Cartoon clip art, Cartoons png, 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244" y="2816750"/>
            <a:ext cx="859323" cy="1238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19672" y="3284984"/>
            <a:ext cx="4104456" cy="27363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المسافة = 3 </a:t>
            </a:r>
            <a:r>
              <a:rPr lang="en-US" sz="2000" dirty="0" smtClean="0">
                <a:solidFill>
                  <a:schemeClr val="tx1"/>
                </a:solidFill>
              </a:rPr>
              <a:t>m</a:t>
            </a:r>
            <a:r>
              <a:rPr lang="ar-JO" sz="2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ar-JO" sz="2000" dirty="0">
              <a:solidFill>
                <a:schemeClr val="tx1"/>
              </a:solidFill>
            </a:endParaRPr>
          </a:p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الازاحة = 3 </a:t>
            </a:r>
            <a:r>
              <a:rPr lang="en-US" sz="2000" dirty="0" smtClean="0">
                <a:solidFill>
                  <a:schemeClr val="tx1"/>
                </a:solidFill>
              </a:rPr>
              <a:t>m</a:t>
            </a:r>
            <a:r>
              <a:rPr lang="ar-JO" sz="2000" dirty="0" smtClean="0">
                <a:solidFill>
                  <a:schemeClr val="tx1"/>
                </a:solidFill>
              </a:rPr>
              <a:t>شمال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160350" y="2852936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6 m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160350" y="6165304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6 m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11560" y="4473116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 m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841949" y="4480093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3 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791058" y="5713368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rgbClr val="FF0000"/>
                </a:solidFill>
              </a:rPr>
              <a:t>أ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1058" y="3050958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د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42691" y="3042382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ج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74152" y="5784142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ب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8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سؤال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sz="3200" b="1" dirty="0" smtClean="0"/>
              <a:t>3- اذا تحركت الدورية من أ الى ب ثم ج ثم د  :</a:t>
            </a:r>
          </a:p>
          <a:p>
            <a:pPr>
              <a:buNone/>
            </a:pPr>
            <a:r>
              <a:rPr lang="ar-JO" b="1" dirty="0"/>
              <a:t> </a:t>
            </a:r>
            <a:r>
              <a:rPr lang="ar-JO" b="1" dirty="0" smtClean="0"/>
              <a:t>  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pic>
        <p:nvPicPr>
          <p:cNvPr id="5122" name="Picture 2" descr="Royalty Free Police Car - Police Car Clip Art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863" y="5610738"/>
            <a:ext cx="1195648" cy="81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Mr Cartoon Thief | Cartoon clip art, Cartoons png, 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15" y="2655994"/>
            <a:ext cx="736045" cy="10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19672" y="3284984"/>
            <a:ext cx="4104456" cy="27363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المسافة = 6 + 3 + 6 = 15 </a:t>
            </a:r>
            <a:r>
              <a:rPr lang="en-US" sz="2000" dirty="0" smtClean="0">
                <a:solidFill>
                  <a:schemeClr val="tx1"/>
                </a:solidFill>
              </a:rPr>
              <a:t>m</a:t>
            </a:r>
            <a:r>
              <a:rPr lang="ar-JO" sz="2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ar-JO" sz="2000" dirty="0">
              <a:solidFill>
                <a:schemeClr val="tx1"/>
              </a:solidFill>
            </a:endParaRPr>
          </a:p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الازاحة = 3 </a:t>
            </a:r>
            <a:r>
              <a:rPr lang="en-US" sz="2000" dirty="0" smtClean="0">
                <a:solidFill>
                  <a:schemeClr val="tx1"/>
                </a:solidFill>
              </a:rPr>
              <a:t>m</a:t>
            </a:r>
            <a:r>
              <a:rPr lang="ar-JO" sz="2000" dirty="0" smtClean="0">
                <a:solidFill>
                  <a:schemeClr val="tx1"/>
                </a:solidFill>
              </a:rPr>
              <a:t> شمال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160350" y="2852936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6 m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160350" y="6165304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6 m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11560" y="4473116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 m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841949" y="4480093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3 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791058" y="5713368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rgbClr val="FF0000"/>
                </a:solidFill>
              </a:rPr>
              <a:t>أ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1058" y="3050958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د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42691" y="3042382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ج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74152" y="5784142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ب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25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الفرق بين المسافة </a:t>
            </a:r>
            <a:r>
              <a:rPr lang="ar-JO" b="1" dirty="0" smtClean="0">
                <a:solidFill>
                  <a:srgbClr val="FF0000"/>
                </a:solidFill>
              </a:rPr>
              <a:t>والازاحة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JO" b="1" dirty="0" smtClean="0"/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5436096" y="1772816"/>
            <a:ext cx="3352564" cy="121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المسافة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المسار كاملا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1600" y="1770313"/>
            <a:ext cx="3352564" cy="121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الازاحة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اقصر مسافة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83568" y="3817143"/>
            <a:ext cx="2016224" cy="16280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83568" y="5445224"/>
            <a:ext cx="187220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575874" y="3949978"/>
            <a:ext cx="144016" cy="144016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04800" y="5517232"/>
            <a:ext cx="378768" cy="432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أ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586974" y="5419711"/>
            <a:ext cx="378768" cy="432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ب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2776358" y="3552190"/>
            <a:ext cx="378768" cy="432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ج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707904" y="3552190"/>
            <a:ext cx="5340164" cy="29011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للتحرك من أ الى ج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يمكن سلك طريقين </a:t>
            </a:r>
          </a:p>
          <a:p>
            <a:pPr algn="ctr"/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الاول : من أ الى ب ثم الى ج ( مسافة )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الثاني : من أ الى ج ( ازاحة )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41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الحركة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b="1" dirty="0" smtClean="0">
                <a:solidFill>
                  <a:srgbClr val="FF0000"/>
                </a:solidFill>
              </a:rPr>
              <a:t> </a:t>
            </a:r>
          </a:p>
          <a:p>
            <a:pPr algn="r">
              <a:buNone/>
            </a:pPr>
            <a:r>
              <a:rPr lang="ar-J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هي التغير في موقع الجسم بالنسبة لنقطة </a:t>
            </a:r>
            <a:r>
              <a:rPr lang="ar-JO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J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محددة وثابتة.</a:t>
            </a:r>
            <a:endParaRPr lang="ar-JO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48" t="5218" b="53030"/>
          <a:stretch/>
        </p:blipFill>
        <p:spPr bwMode="auto">
          <a:xfrm>
            <a:off x="7092280" y="4018500"/>
            <a:ext cx="1473303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80" t="2305" r="44346" b="53333"/>
          <a:stretch/>
        </p:blipFill>
        <p:spPr bwMode="auto">
          <a:xfrm>
            <a:off x="1284207" y="5426627"/>
            <a:ext cx="79208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19" r="70484" b="53636"/>
          <a:stretch/>
        </p:blipFill>
        <p:spPr bwMode="auto">
          <a:xfrm>
            <a:off x="899592" y="4026884"/>
            <a:ext cx="1561318" cy="1135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80" t="2305" r="44346" b="53333"/>
          <a:stretch/>
        </p:blipFill>
        <p:spPr bwMode="auto">
          <a:xfrm>
            <a:off x="7308304" y="5510244"/>
            <a:ext cx="79208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2339752" y="6273316"/>
            <a:ext cx="4464496" cy="360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203848" y="3817143"/>
            <a:ext cx="3024336" cy="1122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انتقال الحارس من الحديقة الى المدرسة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363" y="179815"/>
            <a:ext cx="1922007" cy="8764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الموقع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JO" sz="3600" b="1" dirty="0" smtClean="0"/>
              <a:t>هو بعد الجسم عن نقطة اسناد</a:t>
            </a:r>
          </a:p>
          <a:p>
            <a:pPr algn="r">
              <a:buNone/>
            </a:pPr>
            <a:r>
              <a:rPr lang="ar-JO" sz="3600" b="1" dirty="0" smtClean="0"/>
              <a:t> ( نقطة مرجعية) . 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pic>
        <p:nvPicPr>
          <p:cNvPr id="5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48" t="5218" b="53030"/>
          <a:stretch/>
        </p:blipFill>
        <p:spPr bwMode="auto">
          <a:xfrm>
            <a:off x="6588224" y="3277249"/>
            <a:ext cx="1473303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80" t="2305" r="44346" b="53333"/>
          <a:stretch/>
        </p:blipFill>
        <p:spPr bwMode="auto">
          <a:xfrm>
            <a:off x="1032934" y="3192755"/>
            <a:ext cx="79208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1974375" y="3851529"/>
            <a:ext cx="4464496" cy="360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59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b="1" dirty="0" smtClean="0"/>
              <a:t>لتحديد موقع جسم </a:t>
            </a:r>
            <a:r>
              <a:rPr lang="ar-JO" b="1" dirty="0" smtClean="0"/>
              <a:t>نحتاج الى</a:t>
            </a:r>
            <a:endParaRPr lang="ar-JO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88475" y="1844824"/>
            <a:ext cx="7886700" cy="435133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dirty="0" smtClean="0">
                <a:solidFill>
                  <a:schemeClr val="tx1"/>
                </a:solidFill>
              </a:rPr>
              <a:t> </a:t>
            </a:r>
          </a:p>
          <a:p>
            <a:pPr algn="r" rtl="1"/>
            <a:r>
              <a:rPr lang="ar-JO" sz="3200" dirty="0" smtClean="0">
                <a:solidFill>
                  <a:schemeClr val="tx1"/>
                </a:solidFill>
              </a:rPr>
              <a:t>1- نحدد </a:t>
            </a:r>
            <a:r>
              <a:rPr lang="ar-JO" sz="3200" dirty="0" smtClean="0">
                <a:solidFill>
                  <a:srgbClr val="0070C0"/>
                </a:solidFill>
              </a:rPr>
              <a:t>نقطة مرجعية</a:t>
            </a:r>
            <a:r>
              <a:rPr lang="ar-JO" sz="3200" dirty="0" smtClean="0">
                <a:solidFill>
                  <a:schemeClr val="tx1"/>
                </a:solidFill>
              </a:rPr>
              <a:t>( اسناد ) معينة</a:t>
            </a:r>
          </a:p>
          <a:p>
            <a:pPr marL="0" indent="0" algn="r" rtl="1">
              <a:buNone/>
            </a:pPr>
            <a:r>
              <a:rPr lang="ar-JO" sz="3200" dirty="0">
                <a:solidFill>
                  <a:schemeClr val="tx1"/>
                </a:solidFill>
              </a:rPr>
              <a:t> </a:t>
            </a:r>
            <a:r>
              <a:rPr lang="ar-JO" sz="3200" dirty="0" smtClean="0">
                <a:solidFill>
                  <a:schemeClr val="tx1"/>
                </a:solidFill>
              </a:rPr>
              <a:t> ( هي أي نقطة نختارها لوصف موقع الجسم بالنسبة إليها </a:t>
            </a:r>
            <a:r>
              <a:rPr lang="ar-JO" sz="3200" dirty="0" smtClean="0">
                <a:solidFill>
                  <a:schemeClr val="tx1"/>
                </a:solidFill>
              </a:rPr>
              <a:t>)</a:t>
            </a:r>
            <a:endParaRPr lang="ar-JO" sz="3200" dirty="0" smtClean="0">
              <a:solidFill>
                <a:schemeClr val="tx1"/>
              </a:solidFill>
            </a:endParaRPr>
          </a:p>
          <a:p>
            <a:pPr algn="r" rtl="1"/>
            <a:r>
              <a:rPr lang="ar-JO" sz="3200" dirty="0" smtClean="0">
                <a:solidFill>
                  <a:schemeClr val="tx1"/>
                </a:solidFill>
              </a:rPr>
              <a:t>2- </a:t>
            </a:r>
            <a:r>
              <a:rPr lang="ar-JO" sz="3200" dirty="0" smtClean="0">
                <a:solidFill>
                  <a:schemeClr val="tx1"/>
                </a:solidFill>
              </a:rPr>
              <a:t>نحدد بعد الجسم عن نقطة المرجع </a:t>
            </a:r>
            <a:r>
              <a:rPr lang="ar-JO" sz="3200" dirty="0" smtClean="0">
                <a:solidFill>
                  <a:srgbClr val="0070C0"/>
                </a:solidFill>
              </a:rPr>
              <a:t>( المسافة )</a:t>
            </a:r>
            <a:r>
              <a:rPr lang="ar-JO" sz="3200" dirty="0" smtClean="0">
                <a:solidFill>
                  <a:schemeClr val="tx1"/>
                </a:solidFill>
              </a:rPr>
              <a:t> . </a:t>
            </a:r>
          </a:p>
          <a:p>
            <a:pPr algn="r" rtl="1"/>
            <a:r>
              <a:rPr lang="ar-JO" sz="3200" dirty="0" smtClean="0">
                <a:solidFill>
                  <a:schemeClr val="tx1"/>
                </a:solidFill>
              </a:rPr>
              <a:t>3- نحدد الجهة التي يقع فيها الجسم بالنسبة لنقطة </a:t>
            </a:r>
            <a:r>
              <a:rPr lang="ar-JO" sz="3200" dirty="0" smtClean="0">
                <a:solidFill>
                  <a:schemeClr val="tx1"/>
                </a:solidFill>
              </a:rPr>
              <a:t>المرجع</a:t>
            </a:r>
          </a:p>
          <a:p>
            <a:pPr marL="0" indent="0" algn="r" rtl="1">
              <a:buNone/>
            </a:pPr>
            <a:r>
              <a:rPr lang="ar-JO" sz="3200" dirty="0" smtClean="0">
                <a:solidFill>
                  <a:schemeClr val="tx1"/>
                </a:solidFill>
              </a:rPr>
              <a:t> </a:t>
            </a:r>
            <a:r>
              <a:rPr lang="ar-JO" sz="3200" dirty="0" smtClean="0">
                <a:solidFill>
                  <a:srgbClr val="0070C0"/>
                </a:solidFill>
              </a:rPr>
              <a:t>( الاتجاه )  </a:t>
            </a:r>
            <a:r>
              <a:rPr lang="ar-JO" sz="3200" dirty="0" smtClean="0">
                <a:solidFill>
                  <a:schemeClr val="tx1"/>
                </a:solidFill>
              </a:rPr>
              <a:t>. </a:t>
            </a:r>
          </a:p>
          <a:p>
            <a:pPr algn="r" rtl="1"/>
            <a:endParaRPr lang="ar-J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حدد موقع الحارس </a:t>
            </a:r>
            <a:r>
              <a:rPr lang="ar-JO" b="1" dirty="0" smtClean="0">
                <a:solidFill>
                  <a:schemeClr val="tx1"/>
                </a:solidFill>
              </a:rPr>
              <a:t>بالنسبة</a:t>
            </a:r>
            <a:r>
              <a:rPr lang="ar-JO" b="1" dirty="0" smtClean="0">
                <a:solidFill>
                  <a:srgbClr val="FF0000"/>
                </a:solidFill>
              </a:rPr>
              <a:t> </a:t>
            </a:r>
            <a:r>
              <a:rPr lang="ar-JO" b="1" dirty="0" smtClean="0">
                <a:solidFill>
                  <a:srgbClr val="0070C0"/>
                </a:solidFill>
              </a:rPr>
              <a:t>للمدرسة </a:t>
            </a:r>
            <a:r>
              <a:rPr lang="ar-JO" b="1" dirty="0" smtClean="0">
                <a:solidFill>
                  <a:srgbClr val="FF0000"/>
                </a:solidFill>
              </a:rPr>
              <a:t>؟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JO" b="1" dirty="0" smtClean="0"/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pic>
        <p:nvPicPr>
          <p:cNvPr id="3074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81" b="52502"/>
          <a:stretch/>
        </p:blipFill>
        <p:spPr bwMode="auto">
          <a:xfrm>
            <a:off x="1331640" y="1484784"/>
            <a:ext cx="700742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طرق تحديد الاتجاهات الجغرافية الصحيحة لمنزلك في العصر القديم - العراق اليو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085184"/>
            <a:ext cx="2571477" cy="1525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95536" y="3589213"/>
            <a:ext cx="8208912" cy="847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ملاحظة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الكلمة التي تاتي بعد كلمة بالنسبة هي النقطة المرجعية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49279" y="5222917"/>
            <a:ext cx="3024336" cy="1122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4 كم باتجاه الغرب 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07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حدد موقع الحارس </a:t>
            </a:r>
            <a:r>
              <a:rPr lang="ar-JO" b="1" dirty="0" smtClean="0">
                <a:solidFill>
                  <a:schemeClr val="tx1"/>
                </a:solidFill>
              </a:rPr>
              <a:t>بالنسبة</a:t>
            </a:r>
            <a:r>
              <a:rPr lang="ar-JO" b="1" dirty="0" smtClean="0">
                <a:solidFill>
                  <a:srgbClr val="FF0000"/>
                </a:solidFill>
              </a:rPr>
              <a:t> </a:t>
            </a:r>
            <a:r>
              <a:rPr lang="ar-JO" b="1" dirty="0" smtClean="0">
                <a:solidFill>
                  <a:srgbClr val="0070C0"/>
                </a:solidFill>
              </a:rPr>
              <a:t>للحديقة </a:t>
            </a:r>
            <a:r>
              <a:rPr lang="ar-JO" b="1" dirty="0" smtClean="0">
                <a:solidFill>
                  <a:srgbClr val="FF0000"/>
                </a:solidFill>
              </a:rPr>
              <a:t>؟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JO" b="1" dirty="0" smtClean="0"/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pic>
        <p:nvPicPr>
          <p:cNvPr id="3074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81" b="52502"/>
          <a:stretch/>
        </p:blipFill>
        <p:spPr bwMode="auto">
          <a:xfrm>
            <a:off x="1331640" y="1484784"/>
            <a:ext cx="700742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طرق تحديد الاتجاهات الجغرافية الصحيحة لمنزلك في العصر القديم - العراق اليو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085184"/>
            <a:ext cx="2571477" cy="1525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95536" y="3589213"/>
            <a:ext cx="8208912" cy="847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ملاحظة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الكلمة التي تاتي بعد كلمة بالنسبة هي النقطة المرجعية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49279" y="5222917"/>
            <a:ext cx="3024336" cy="1122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3 كم باتجاه الشرق 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34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b="1" dirty="0" smtClean="0">
                <a:solidFill>
                  <a:srgbClr val="FF0000"/>
                </a:solidFill>
              </a:rPr>
              <a:t>المسافة   </a:t>
            </a: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ar-JO" b="1" dirty="0" smtClean="0">
                <a:solidFill>
                  <a:srgbClr val="FF0000"/>
                </a:solidFill>
              </a:rPr>
              <a:t> 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b="1" dirty="0" smtClean="0"/>
              <a:t>ط</a:t>
            </a:r>
            <a:r>
              <a:rPr lang="ar-JO" sz="2800" b="1" dirty="0" smtClean="0"/>
              <a:t>ول المسار الكلي الذي يتحرك فيه الجسم عند انتقاله بين نقطتين  . 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pic>
        <p:nvPicPr>
          <p:cNvPr id="5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48" t="5218" b="53030"/>
          <a:stretch/>
        </p:blipFill>
        <p:spPr bwMode="auto">
          <a:xfrm>
            <a:off x="6979668" y="2964641"/>
            <a:ext cx="1473303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80" t="2305" r="44346" b="53333"/>
          <a:stretch/>
        </p:blipFill>
        <p:spPr bwMode="auto">
          <a:xfrm>
            <a:off x="683568" y="4214088"/>
            <a:ext cx="79208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2370419" y="3820844"/>
            <a:ext cx="4464496" cy="360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19" r="70484" b="53636"/>
          <a:stretch/>
        </p:blipFill>
        <p:spPr bwMode="auto">
          <a:xfrm>
            <a:off x="395536" y="2927389"/>
            <a:ext cx="1561318" cy="1135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مفهوم الحركة ( الموقع و النقطة المرجعية و انواع الحركة ) - YouTub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80" t="2305" r="44346" b="53333"/>
          <a:stretch/>
        </p:blipFill>
        <p:spPr bwMode="auto">
          <a:xfrm>
            <a:off x="7320275" y="4216920"/>
            <a:ext cx="79208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044615" y="5358468"/>
            <a:ext cx="3352564" cy="121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تعتبر المسافة كمية قياسية اي نحتاج الى معرفة مقدارها فقط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0634" y="5435976"/>
            <a:ext cx="3248744" cy="1114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وحدات قياس المسافة متر , كيلو متر , سنتيمتر  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6" name="Elbow Connector 5"/>
          <p:cNvCxnSpPr/>
          <p:nvPr/>
        </p:nvCxnSpPr>
        <p:spPr>
          <a:xfrm flipV="1">
            <a:off x="2555776" y="2927389"/>
            <a:ext cx="4104456" cy="1581731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/>
          <p:nvPr/>
        </p:nvCxnSpPr>
        <p:spPr>
          <a:xfrm>
            <a:off x="2241101" y="3147904"/>
            <a:ext cx="4913250" cy="1201915"/>
          </a:xfrm>
          <a:prstGeom prst="curvedConnector3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8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b="1" dirty="0" smtClean="0">
                <a:solidFill>
                  <a:srgbClr val="FF0000"/>
                </a:solidFill>
              </a:rPr>
              <a:t>الازاحة  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ar-JO" b="1" dirty="0" smtClean="0">
                <a:solidFill>
                  <a:srgbClr val="FF0000"/>
                </a:solidFill>
              </a:rPr>
              <a:t>       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JO" sz="2800" b="1" dirty="0" smtClean="0"/>
              <a:t>هي اقصر مسار مستقيم يصل بين نقطة بداية الحركة ونهايتها  .</a:t>
            </a:r>
            <a:r>
              <a:rPr lang="ar-JO" b="1" dirty="0" smtClean="0"/>
              <a:t> 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539552" y="2243867"/>
            <a:ext cx="1530896" cy="1114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       دلتا   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Flowchart: Extract 3"/>
          <p:cNvSpPr/>
          <p:nvPr/>
        </p:nvSpPr>
        <p:spPr>
          <a:xfrm>
            <a:off x="3275856" y="764704"/>
            <a:ext cx="360040" cy="360040"/>
          </a:xfrm>
          <a:prstGeom prst="flowChartExtra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Extract 15"/>
          <p:cNvSpPr/>
          <p:nvPr/>
        </p:nvSpPr>
        <p:spPr>
          <a:xfrm>
            <a:off x="1296374" y="2511239"/>
            <a:ext cx="720080" cy="579698"/>
          </a:xfrm>
          <a:prstGeom prst="flowChartExtra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فيديو الدرس: المسافة والإزاحة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801088"/>
            <a:ext cx="4113039" cy="231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الفرق بين الازاحة والمسافة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48014"/>
            <a:ext cx="4177913" cy="182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060874" y="5153323"/>
            <a:ext cx="3352564" cy="121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تعتبر الازاحة كمية متجهة اي نحتاج الى معرفة مقدارها واتجاهها معا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4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سؤال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sz="2800" b="1" dirty="0" smtClean="0"/>
              <a:t>ارادت دورية اللحاق باللص </a:t>
            </a:r>
          </a:p>
          <a:p>
            <a:pPr algn="r" rtl="1">
              <a:buNone/>
            </a:pPr>
            <a:r>
              <a:rPr lang="ar-JO" sz="2800" b="1" dirty="0" smtClean="0"/>
              <a:t>احسب المسافة والازاحة بالحالات التالية : 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pic>
        <p:nvPicPr>
          <p:cNvPr id="5122" name="Picture 2" descr="Royalty Free Police Car - Police Car Clip Art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7227" y="5672695"/>
            <a:ext cx="1195648" cy="81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Mr Cartoon Thief | Cartoon clip art, Cartoons png, 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529" y="2908022"/>
            <a:ext cx="761021" cy="1097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19672" y="3284984"/>
            <a:ext cx="4104456" cy="27363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60350" y="2852936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6 m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160350" y="6165304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6 m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11560" y="4473116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 m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841949" y="4480093"/>
            <a:ext cx="93610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3 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791058" y="5713368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rgbClr val="FF0000"/>
                </a:solidFill>
              </a:rPr>
              <a:t>أ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1058" y="3050958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د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42691" y="3042382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ج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74152" y="5784142"/>
            <a:ext cx="459160" cy="46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ب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80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404</Words>
  <Application>Microsoft Office PowerPoint</Application>
  <PresentationFormat>On-screen Show (4:3)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الحركة</vt:lpstr>
      <vt:lpstr>الموقع </vt:lpstr>
      <vt:lpstr>لتحديد موقع جسم نحتاج الى</vt:lpstr>
      <vt:lpstr>حدد موقع الحارس بالنسبة للمدرسة ؟ </vt:lpstr>
      <vt:lpstr>حدد موقع الحارس بالنسبة للحديقة ؟ </vt:lpstr>
      <vt:lpstr>المسافة   S  </vt:lpstr>
      <vt:lpstr>الازاحة   X        </vt:lpstr>
      <vt:lpstr>سؤال</vt:lpstr>
      <vt:lpstr>سؤال</vt:lpstr>
      <vt:lpstr>سؤال</vt:lpstr>
      <vt:lpstr>سؤال</vt:lpstr>
      <vt:lpstr>الفرق بين المسافة والازاحة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الكهرباء السكونية</dc:title>
  <dc:creator>windows</dc:creator>
  <cp:lastModifiedBy>ADMIN</cp:lastModifiedBy>
  <cp:revision>47</cp:revision>
  <dcterms:created xsi:type="dcterms:W3CDTF">2015-09-04T16:31:39Z</dcterms:created>
  <dcterms:modified xsi:type="dcterms:W3CDTF">2022-11-22T18:15:47Z</dcterms:modified>
</cp:coreProperties>
</file>