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6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0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1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95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4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2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9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8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5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9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9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5E14C47-57D7-4CBB-873F-8FC5906ADB76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FAC8229-84B2-4E88-BEE0-87699CE6F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2E92-26CB-4D7D-9D48-22AF98ACC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5D5C7-EAD2-4A84-8DD4-328C8B36B7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876E614-0F44-41AD-A484-0FA8620F0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34"/>
    </mc:Choice>
    <mc:Fallback xmlns="">
      <p:transition spd="slow" advTm="48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28FB37-CFCD-4A85-87BD-6872F9B8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</a:t>
            </a:r>
            <a:r>
              <a:rPr lang="en-US" dirty="0" err="1"/>
              <a:t>ajoute</a:t>
            </a:r>
            <a:r>
              <a:rPr lang="en-US" dirty="0"/>
              <a:t> (e ) au </a:t>
            </a:r>
            <a:r>
              <a:rPr lang="en-US" dirty="0" err="1"/>
              <a:t>masculin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D8A76-3561-4082-BF16-AC5F94D5A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3555" y="2430197"/>
            <a:ext cx="4825157" cy="576262"/>
          </a:xfrm>
        </p:spPr>
        <p:txBody>
          <a:bodyPr/>
          <a:lstStyle/>
          <a:p>
            <a:r>
              <a:rPr lang="en-US" dirty="0" err="1"/>
              <a:t>masculin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6493C-1FFD-4FD5-B56E-1CAF943E2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7" cy="2840039"/>
          </a:xfrm>
        </p:spPr>
        <p:txBody>
          <a:bodyPr>
            <a:normAutofit/>
          </a:bodyPr>
          <a:lstStyle/>
          <a:p>
            <a:r>
              <a:rPr lang="en-US" sz="2400" dirty="0"/>
              <a:t>Il </a:t>
            </a:r>
            <a:r>
              <a:rPr lang="en-US" sz="2400" dirty="0" err="1"/>
              <a:t>est</a:t>
            </a:r>
            <a:r>
              <a:rPr lang="en-US" sz="2400" dirty="0"/>
              <a:t> grand (he is tall)</a:t>
            </a:r>
          </a:p>
          <a:p>
            <a:r>
              <a:rPr lang="en-US" sz="2400" dirty="0"/>
              <a:t>Il </a:t>
            </a:r>
            <a:r>
              <a:rPr lang="en-US" sz="2400" dirty="0" err="1"/>
              <a:t>est</a:t>
            </a:r>
            <a:r>
              <a:rPr lang="en-US" sz="2400" dirty="0"/>
              <a:t> petit ( he is small or short </a:t>
            </a:r>
          </a:p>
          <a:p>
            <a:r>
              <a:rPr lang="en-US" sz="2400" dirty="0"/>
              <a:t>Il </a:t>
            </a:r>
            <a:r>
              <a:rPr lang="en-US" sz="2400" dirty="0" err="1"/>
              <a:t>est</a:t>
            </a:r>
            <a:r>
              <a:rPr lang="en-US" sz="2400" dirty="0"/>
              <a:t> intelligent </a:t>
            </a:r>
          </a:p>
          <a:p>
            <a:r>
              <a:rPr lang="en-US" sz="2400" dirty="0"/>
              <a:t>Il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francais</a:t>
            </a:r>
            <a:endParaRPr lang="en-US" sz="2400" dirty="0"/>
          </a:p>
          <a:p>
            <a:r>
              <a:rPr lang="en-US" sz="2400" dirty="0"/>
              <a:t>Il </a:t>
            </a:r>
            <a:r>
              <a:rPr lang="en-US" sz="2400" dirty="0" err="1"/>
              <a:t>est</a:t>
            </a:r>
            <a:r>
              <a:rPr lang="en-US" sz="2400" dirty="0"/>
              <a:t> content ( he is happy 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33906E-6E27-4DC7-BC3D-0570DBDA8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Feminin</a:t>
            </a:r>
            <a:r>
              <a:rPr lang="en-US" dirty="0"/>
              <a:t>  + 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99738B-3E66-4126-A78F-517F1E14D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/>
          <a:p>
            <a:r>
              <a:rPr lang="en-US" sz="2800" dirty="0"/>
              <a:t>Elle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grand</a:t>
            </a:r>
            <a:r>
              <a:rPr lang="en-US" sz="2800" b="1" u="sng" dirty="0" err="1">
                <a:solidFill>
                  <a:srgbClr val="FF0000"/>
                </a:solidFill>
              </a:rPr>
              <a:t>e</a:t>
            </a:r>
            <a:r>
              <a:rPr lang="en-US" sz="2800" dirty="0"/>
              <a:t> .</a:t>
            </a:r>
          </a:p>
          <a:p>
            <a:r>
              <a:rPr lang="en-US" sz="2800" dirty="0"/>
              <a:t>Elle </a:t>
            </a:r>
            <a:r>
              <a:rPr lang="en-US" sz="2800" dirty="0" err="1"/>
              <a:t>est</a:t>
            </a:r>
            <a:r>
              <a:rPr lang="en-US" sz="2800" dirty="0"/>
              <a:t> petit</a:t>
            </a:r>
            <a:r>
              <a:rPr lang="en-US" sz="2800" b="1" u="sng" dirty="0">
                <a:solidFill>
                  <a:srgbClr val="FF0000"/>
                </a:solidFill>
              </a:rPr>
              <a:t>e</a:t>
            </a:r>
          </a:p>
          <a:p>
            <a:r>
              <a:rPr lang="en-US" sz="2800" dirty="0"/>
              <a:t>Elle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intelligent</a:t>
            </a:r>
            <a:r>
              <a:rPr lang="en-US" sz="2800" dirty="0" err="1">
                <a:solidFill>
                  <a:srgbClr val="FF0000"/>
                </a:solidFill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Elle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francais</a:t>
            </a:r>
            <a:r>
              <a:rPr lang="en-US" sz="2800" dirty="0" err="1">
                <a:solidFill>
                  <a:srgbClr val="FF0000"/>
                </a:solidFill>
              </a:rPr>
              <a:t>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Elle </a:t>
            </a:r>
            <a:r>
              <a:rPr lang="en-US" sz="2800" dirty="0" err="1">
                <a:solidFill>
                  <a:schemeClr val="tx1"/>
                </a:solidFill>
              </a:rPr>
              <a:t>est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content</a:t>
            </a:r>
            <a:r>
              <a:rPr lang="en-US" sz="2800" dirty="0" err="1">
                <a:solidFill>
                  <a:schemeClr val="accent2"/>
                </a:solidFill>
              </a:rPr>
              <a:t>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119BC90-AE57-4343-B0E7-563397E12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71"/>
    </mc:Choice>
    <mc:Fallback xmlns="">
      <p:transition spd="slow" advTm="69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3007-43A4-4F4F-ACDE-78A381F71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mot qui se </a:t>
            </a:r>
            <a:r>
              <a:rPr lang="en-US" dirty="0" err="1"/>
              <a:t>termine</a:t>
            </a:r>
            <a:r>
              <a:rPr lang="en-US" dirty="0"/>
              <a:t> par(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) ne change pas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AEAFB-97FA-4F2E-ACDE-F64596072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Il </a:t>
            </a:r>
            <a:r>
              <a:rPr lang="en-US" sz="3200" dirty="0" err="1"/>
              <a:t>est</a:t>
            </a:r>
            <a:r>
              <a:rPr lang="en-US" sz="3200" dirty="0"/>
              <a:t> triste ( sad )</a:t>
            </a:r>
          </a:p>
          <a:p>
            <a:r>
              <a:rPr lang="en-US" sz="3200" dirty="0"/>
              <a:t>Il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jeune</a:t>
            </a:r>
            <a:r>
              <a:rPr lang="en-US" sz="3200" dirty="0"/>
              <a:t> ( young)</a:t>
            </a:r>
          </a:p>
          <a:p>
            <a:r>
              <a:rPr lang="en-US" sz="3200" dirty="0"/>
              <a:t>C </a:t>
            </a:r>
            <a:r>
              <a:rPr lang="en-US" sz="3200" dirty="0" err="1"/>
              <a:t>est</a:t>
            </a:r>
            <a:r>
              <a:rPr lang="en-US" sz="3200" dirty="0"/>
              <a:t> facile </a:t>
            </a:r>
          </a:p>
          <a:p>
            <a:r>
              <a:rPr lang="en-US" sz="3200" dirty="0"/>
              <a:t>C </a:t>
            </a:r>
            <a:r>
              <a:rPr lang="en-US" sz="3200" dirty="0" err="1"/>
              <a:t>est</a:t>
            </a:r>
            <a:r>
              <a:rPr lang="en-US" sz="3200" dirty="0"/>
              <a:t> rouge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53462-6B83-40C1-BCC9-8A6C8FE479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Elle </a:t>
            </a:r>
            <a:r>
              <a:rPr lang="en-US" sz="3200" dirty="0" err="1"/>
              <a:t>est</a:t>
            </a:r>
            <a:r>
              <a:rPr lang="en-US" sz="3200" dirty="0"/>
              <a:t> triste </a:t>
            </a:r>
          </a:p>
          <a:p>
            <a:r>
              <a:rPr lang="en-US" sz="3200" dirty="0"/>
              <a:t>Elle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jeune</a:t>
            </a:r>
            <a:r>
              <a:rPr lang="en-US" sz="3200" dirty="0"/>
              <a:t> </a:t>
            </a:r>
          </a:p>
          <a:p>
            <a:r>
              <a:rPr lang="en-US" sz="3200" dirty="0"/>
              <a:t>C </a:t>
            </a:r>
            <a:r>
              <a:rPr lang="en-US" sz="3200" dirty="0" err="1"/>
              <a:t>est</a:t>
            </a:r>
            <a:r>
              <a:rPr lang="en-US" sz="3200" dirty="0"/>
              <a:t> facile </a:t>
            </a:r>
          </a:p>
          <a:p>
            <a:r>
              <a:rPr lang="en-US" sz="3200" dirty="0"/>
              <a:t>C </a:t>
            </a:r>
            <a:r>
              <a:rPr lang="en-US" sz="3200" dirty="0" err="1"/>
              <a:t>est</a:t>
            </a:r>
            <a:r>
              <a:rPr lang="en-US" sz="3200" dirty="0"/>
              <a:t> rouge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16127A5-3DB5-4198-A2D2-0BA59ED37A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5884A954-AA1A-16E9-A5D1-35759E7222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93827873"/>
                  </p:ext>
                </p:extLst>
              </p:nvPr>
            </p:nvGraphicFramePr>
            <p:xfrm>
              <a:off x="4809067" y="-857250"/>
              <a:ext cx="3048000" cy="1714500"/>
            </p:xfrm>
            <a:graphic>
              <a:graphicData uri="http://schemas.microsoft.com/office/powerpoint/2016/slidezoom">
                <pslz:sldZm>
                  <pslz:sldZmObj sldId="261" cId="3149631633">
                    <pslz:zmPr id="{AF33670A-27FF-4B91-8415-17291CC2BA14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884A954-AA1A-16E9-A5D1-35759E7222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9067" y="-85725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6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79"/>
    </mc:Choice>
    <mc:Fallback xmlns="">
      <p:transition spd="slow" advTm="30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9CB6-4B17-400D-83F3-EDAB59B3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l </a:t>
            </a:r>
            <a:r>
              <a:rPr lang="en-US" dirty="0" err="1"/>
              <a:t>adjectif</a:t>
            </a:r>
            <a:r>
              <a:rPr lang="en-US" dirty="0"/>
              <a:t> se </a:t>
            </a:r>
            <a:r>
              <a:rPr lang="en-US" dirty="0" err="1"/>
              <a:t>termine</a:t>
            </a:r>
            <a:r>
              <a:rPr lang="en-US" dirty="0"/>
              <a:t> par( on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) + 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3DED-C7FC-4ACB-86CD-BB353D9B6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4941047" cy="341630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canadien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italien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bon ( good or delicious 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mignon (cute 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jordanien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4D712-304D-495C-A42A-595AF910C6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Elle </a:t>
            </a:r>
            <a:r>
              <a:rPr lang="en-US" sz="2800" dirty="0" err="1"/>
              <a:t>est</a:t>
            </a:r>
            <a:r>
              <a:rPr lang="en-US" sz="2800" dirty="0"/>
              <a:t> Canadien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</a:t>
            </a:r>
          </a:p>
          <a:p>
            <a:r>
              <a:rPr lang="en-US" sz="2800" dirty="0"/>
              <a:t>Elle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italien</a:t>
            </a:r>
            <a:r>
              <a:rPr lang="en-US" sz="2800" b="1" u="sng" dirty="0" err="1">
                <a:solidFill>
                  <a:srgbClr val="FF0000"/>
                </a:solidFill>
              </a:rPr>
              <a:t>ne</a:t>
            </a:r>
            <a:r>
              <a:rPr lang="en-US" sz="2800" dirty="0"/>
              <a:t> .</a:t>
            </a:r>
          </a:p>
          <a:p>
            <a:r>
              <a:rPr lang="en-US" sz="2800" dirty="0"/>
              <a:t>Elle </a:t>
            </a:r>
            <a:r>
              <a:rPr lang="en-US" sz="2800" dirty="0" err="1"/>
              <a:t>est</a:t>
            </a:r>
            <a:r>
              <a:rPr lang="en-US" sz="2800" dirty="0"/>
              <a:t> bon</a:t>
            </a:r>
            <a:r>
              <a:rPr lang="en-US" sz="2800" b="1" u="sng" dirty="0">
                <a:solidFill>
                  <a:srgbClr val="FF0000"/>
                </a:solidFill>
              </a:rPr>
              <a:t>ne</a:t>
            </a:r>
          </a:p>
          <a:p>
            <a:r>
              <a:rPr lang="en-US" sz="2800" dirty="0">
                <a:solidFill>
                  <a:schemeClr val="tx1"/>
                </a:solidFill>
              </a:rPr>
              <a:t>Elle </a:t>
            </a:r>
            <a:r>
              <a:rPr lang="en-US" sz="2800" dirty="0" err="1">
                <a:solidFill>
                  <a:schemeClr val="tx1"/>
                </a:solidFill>
              </a:rPr>
              <a:t>est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mignon</a:t>
            </a:r>
            <a:r>
              <a:rPr lang="en-US" sz="2800" b="1" u="sng" dirty="0" err="1">
                <a:solidFill>
                  <a:schemeClr val="accent2"/>
                </a:solidFill>
              </a:rPr>
              <a:t>ne</a:t>
            </a:r>
            <a:r>
              <a:rPr lang="en-US" sz="2800" b="1" u="sng" dirty="0">
                <a:solidFill>
                  <a:schemeClr val="accent2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Elle </a:t>
            </a:r>
            <a:r>
              <a:rPr lang="en-US" sz="2800" dirty="0" err="1">
                <a:solidFill>
                  <a:schemeClr val="tx1"/>
                </a:solidFill>
              </a:rPr>
              <a:t>est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jordanien</a:t>
            </a:r>
            <a:r>
              <a:rPr lang="en-US" sz="2800" b="1" u="sng" dirty="0" err="1">
                <a:solidFill>
                  <a:schemeClr val="accent2"/>
                </a:solidFill>
              </a:rPr>
              <a:t>ne</a:t>
            </a:r>
            <a:endParaRPr lang="en-US" sz="2800" b="1" u="sng" dirty="0">
              <a:solidFill>
                <a:schemeClr val="accent2"/>
              </a:solidFill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A04C4C7-B768-4B8A-B8A3-F08B5D21C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76"/>
    </mc:Choice>
    <mc:Fallback xmlns="">
      <p:transition spd="slow" advTm="49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60E7-0F43-42EE-BBA2-577B19BD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 le mot se </a:t>
            </a:r>
            <a:r>
              <a:rPr lang="en-US" dirty="0" err="1"/>
              <a:t>termine</a:t>
            </a:r>
            <a:r>
              <a:rPr lang="en-US" dirty="0"/>
              <a:t> par f le </a:t>
            </a:r>
            <a:r>
              <a:rPr lang="en-US" dirty="0">
                <a:solidFill>
                  <a:schemeClr val="accent1"/>
                </a:solidFill>
              </a:rPr>
              <a:t>f</a:t>
            </a:r>
            <a:r>
              <a:rPr lang="en-US" dirty="0"/>
              <a:t> change on </a:t>
            </a:r>
            <a:r>
              <a:rPr lang="en-US" dirty="0" err="1">
                <a:solidFill>
                  <a:schemeClr val="accent1"/>
                </a:solidFill>
              </a:rPr>
              <a:t>ve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BE9F6-D5DD-4E7B-8F66-1B31D28EC5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actif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agressif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E5353-0E6E-478B-8D0C-4DD61415A9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acti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agressi</a:t>
            </a:r>
            <a:r>
              <a:rPr lang="en-US" sz="28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6BF2519-A1B9-468C-9C2E-6400CA96B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16"/>
    </mc:Choice>
    <mc:Fallback xmlns="">
      <p:transition spd="slow" advTm="26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62C9-8C52-4213-9683-C0F70B9C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 mot qui </a:t>
            </a:r>
            <a:r>
              <a:rPr lang="en-US" dirty="0" err="1"/>
              <a:t>termine</a:t>
            </a:r>
            <a:r>
              <a:rPr lang="en-US" dirty="0"/>
              <a:t> par </a:t>
            </a:r>
            <a:r>
              <a:rPr lang="en-US" dirty="0" err="1"/>
              <a:t>eu</a:t>
            </a:r>
            <a:r>
              <a:rPr lang="en-US" dirty="0" err="1">
                <a:solidFill>
                  <a:schemeClr val="accent2"/>
                </a:solidFill>
              </a:rPr>
              <a:t>x</a:t>
            </a:r>
            <a:r>
              <a:rPr lang="en-US" dirty="0"/>
              <a:t> =</a:t>
            </a:r>
            <a:r>
              <a:rPr lang="en-US" dirty="0" err="1"/>
              <a:t>eu</a:t>
            </a:r>
            <a:r>
              <a:rPr lang="en-US" dirty="0" err="1">
                <a:solidFill>
                  <a:schemeClr val="accent2"/>
                </a:solidFill>
              </a:rPr>
              <a:t>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79302-C95C-42AB-8A5D-CAC7AF51A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courageux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genereux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heureux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.( happy)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serieux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F8AE3-6778-4F39-A330-F48BBB3A30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courageuse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genereuse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heureuse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serieuse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9FC6A63-28B2-41D6-A5F7-625761A029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3"/>
    </mc:Choice>
    <mc:Fallback xmlns="">
      <p:transition spd="slow" advTm="54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634E-D4CD-4785-B130-6085E4CD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y a des mots qui </a:t>
            </a:r>
            <a:r>
              <a:rPr lang="en-US" dirty="0" err="1"/>
              <a:t>changent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E2688-EA22-4925-BF80-2B91B3CD1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blanc  ( white 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fat 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doux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(sweet 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gentil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beau ( beautiful 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nouveau ( new 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vieux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(old 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5C89-F034-4943-AC14-E381E00523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blanche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grosse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douce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gentille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belle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nouvelle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vieille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5896D12-2BDA-491A-A71A-E361BC4DC9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8"/>
    </mc:Choice>
    <mc:Fallback xmlns="">
      <p:transition spd="slow" advTm="28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01CA-8F5E-4FD6-9242-3E14927D5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ya</a:t>
            </a:r>
            <a:r>
              <a:rPr lang="en-US" dirty="0"/>
              <a:t> des mots qui ne </a:t>
            </a:r>
            <a:r>
              <a:rPr lang="en-US" dirty="0" err="1"/>
              <a:t>changent</a:t>
            </a:r>
            <a:r>
              <a:rPr lang="en-US" dirty="0"/>
              <a:t> jamais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2C48-6FA7-4B57-A30A-A0F0A9184F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marron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orange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sympa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F077E-B0E9-4CB2-851E-2D41C02E0D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marron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orange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sympa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81745F8-2D5D-4C8E-8F20-5B4C99E47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22"/>
    </mc:Choice>
    <mc:Fallback xmlns="">
      <p:transition spd="slow" advTm="28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323</TotalTime>
  <Words>311</Words>
  <Application>Microsoft Office PowerPoint</Application>
  <PresentationFormat>Widescreen</PresentationFormat>
  <Paragraphs>70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Les adjectifs</vt:lpstr>
      <vt:lpstr>On ajoute (e ) au masculin</vt:lpstr>
      <vt:lpstr>Le mot qui se termine par( e) ne change pas </vt:lpstr>
      <vt:lpstr>Si l adjectif se termine par( on ou en) + ne</vt:lpstr>
      <vt:lpstr>Si le mot se termine par f le f change on ve </vt:lpstr>
      <vt:lpstr>Le mot qui termine par eux =euse</vt:lpstr>
      <vt:lpstr>Il y a des mots qui changent </vt:lpstr>
      <vt:lpstr>Il ya des mots qui ne changent jamais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adjectifs</dc:title>
  <dc:creator>Naheda Mreibee</dc:creator>
  <cp:lastModifiedBy>Rabi Abo-Alzolof</cp:lastModifiedBy>
  <cp:revision>18</cp:revision>
  <dcterms:created xsi:type="dcterms:W3CDTF">2020-03-26T14:10:35Z</dcterms:created>
  <dcterms:modified xsi:type="dcterms:W3CDTF">2023-10-15T16:38:57Z</dcterms:modified>
</cp:coreProperties>
</file>