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F55176-6875-4F5F-A913-DE3C9895F5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19064B0-ADBF-4E62-83D2-9C6AC7F5FE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AFA1069-C708-400C-9D53-1ABA5F826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33619-A761-4879-870A-D445E2431BFF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3C6AD77-7787-4B65-A978-FB5824757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38F6783-0578-44AB-85B5-03D247285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A079-A2B1-4B2F-BC3C-1641A8E01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53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D86685-4565-4684-84D9-D3F53DB52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F2F0510-024E-4DE6-A49C-4D27E4B654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470D6B7-0750-4DD3-A501-2BB738218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33619-A761-4879-870A-D445E2431BFF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3A1A15E-852D-468F-B927-C4B10C206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64DD2F1-96D4-48B6-A3E1-8F56D2EE8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A079-A2B1-4B2F-BC3C-1641A8E01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695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C1B7CFA2-DB16-4E1E-AA40-87F35DBA69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A1889DC-570F-4531-9F14-2A3913B887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AA72255-211C-437B-9FC6-A112E39CA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33619-A761-4879-870A-D445E2431BFF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F127D40-B529-4E9A-AC41-92064B2B9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8291BA0-EC41-470A-ACD5-0636464CC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A079-A2B1-4B2F-BC3C-1641A8E01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398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B4509A-2F1D-4E47-BBA9-84CC00D21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E25892C-E9A4-48CE-A335-5DF2204E9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86D4797-FBF2-45E2-9D95-8B2E699C9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33619-A761-4879-870A-D445E2431BFF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100B2D1-6901-4270-A8FC-9CE4EFCA5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EA97682-4524-49F1-BF48-EBF7942F0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A079-A2B1-4B2F-BC3C-1641A8E01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418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F73E0A4-63BB-4BC7-B676-7A5C79F63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1F878CE-E8A7-48F5-9EB6-C9C92918B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E65A86D-6162-410B-8D14-F993C5823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33619-A761-4879-870A-D445E2431BFF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389E2FC-3F05-44DF-8994-4AEE2F1E7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179E773-EC45-4579-94CC-8A8AE555A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A079-A2B1-4B2F-BC3C-1641A8E01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150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C13390-C20F-4026-99E4-2CC3B1D73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5F986D0-0609-4843-8A92-A4E24DFAB1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932CD4A-BB66-4329-904A-A40D4971D0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F8711EA-AA3A-474F-B295-A906B3251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33619-A761-4879-870A-D445E2431BFF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951ED46-0F53-4F63-8699-A1D25638D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24B099E-E13A-4A28-9816-9E4EAB6DC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A079-A2B1-4B2F-BC3C-1641A8E01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7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2F801E-54E2-4435-89A7-A35600248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D7D5389-A088-496A-8E19-EFE7453E9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596F73A-5497-4D40-A3AE-1ECA2318D5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8C29F15-976A-481B-9A61-2AB79F5C05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91B69EB-62FA-42FC-9B25-21B40AE20B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1688350-E5DC-4462-88EA-F1AC343FC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33619-A761-4879-870A-D445E2431BFF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A1FAB4E-6145-40DC-874F-385EC870F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798EF99-4C99-4E0E-99AE-FEDCBE39C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A079-A2B1-4B2F-BC3C-1641A8E01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48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76C9EB-2042-4B68-83EB-632989EBC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A35C9B0-1050-4408-9230-47B1B27CD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33619-A761-4879-870A-D445E2431BFF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B56323A-D127-4C8E-922D-73247DC39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CD42B0D-DDDA-4192-9D2A-5C9AC6E60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A079-A2B1-4B2F-BC3C-1641A8E01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63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CE2DFC2-9F39-40F1-A2AB-B573E7E3E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33619-A761-4879-870A-D445E2431BFF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279AA85-F80E-4E67-B869-EF1D466AE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745278D-DA17-4C1E-8370-CABF86A2B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A079-A2B1-4B2F-BC3C-1641A8E01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308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7AD937-F42A-4B3F-9770-6D829A160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70D73FA-1BE1-4356-B663-F7B80BF2C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DBB1FBB-7488-4EFB-A82D-40D4DAA86B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C25C603-3BB9-4AE9-9B83-84A7A6A9B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33619-A761-4879-870A-D445E2431BFF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39DE5CE-6274-42DD-ADEE-029E8589B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879A80B-8E4C-4F88-AC52-9F9CD91E9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A079-A2B1-4B2F-BC3C-1641A8E01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978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54CBB2-E9D7-4462-84AF-12C7849AA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C2C40AF-D145-4058-A7B1-A82440B04B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7E17124-133F-4AA2-9C77-DEB2197846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192C9A7-4A6F-4627-A519-6F8E32B85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33619-A761-4879-870A-D445E2431BFF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41605CD-4660-43BC-AE89-F477E743D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720AD50-4E11-4DA1-8687-DA16F112B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A079-A2B1-4B2F-BC3C-1641A8E01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35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DC3FD1D-DF6B-40DC-B1F9-872BA5DCF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B784E18-8B22-45F0-B4FD-A4DF2FE6D6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E20F0F5-8A36-4D91-A1B0-AA6F160E9F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33619-A761-4879-870A-D445E2431BFF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1BC7352-749F-4697-BF70-776D3F9659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04B39C4-DEE6-4655-9BE4-D1D6AAAD75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DA079-A2B1-4B2F-BC3C-1641A8E01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235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2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2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2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2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E76AA6-69F8-41CD-8AD8-52417A7191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1680" y="1122363"/>
            <a:ext cx="8454683" cy="72050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760DA9B-9E94-40E8-95B4-4F07288DB2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Quelle heure est-il ? - YouTube">
            <a:extLst>
              <a:ext uri="{FF2B5EF4-FFF2-40B4-BE49-F238E27FC236}">
                <a16:creationId xmlns="" xmlns:a16="http://schemas.microsoft.com/office/drawing/2014/main" id="{89499C49-78D8-4689-900E-B7F8A4284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" y="0"/>
            <a:ext cx="11541760" cy="649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328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957"/>
    </mc:Choice>
    <mc:Fallback>
      <p:transition spd="slow" advTm="159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62ACD8-E6DA-4C1A-8703-E79781340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Quelle </a:t>
            </a:r>
            <a:r>
              <a:rPr lang="en-US" dirty="0" err="1"/>
              <a:t>heure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-il 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050F705-83B8-43E4-9EC2-C2A565787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43025"/>
            <a:ext cx="5256212" cy="1162050"/>
          </a:xfrm>
        </p:spPr>
        <p:txBody>
          <a:bodyPr>
            <a:normAutofit/>
          </a:bodyPr>
          <a:lstStyle/>
          <a:p>
            <a:r>
              <a:rPr lang="en-US" sz="200" dirty="0"/>
              <a:t>il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91ACDA3-6475-40F7-B9C3-67F5F89939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88590" y="1681163"/>
            <a:ext cx="4166797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2052" name="Picture 4" descr="Quelle heure est-il?. - ppt télécharger">
            <a:extLst>
              <a:ext uri="{FF2B5EF4-FFF2-40B4-BE49-F238E27FC236}">
                <a16:creationId xmlns="" xmlns:a16="http://schemas.microsoft.com/office/drawing/2014/main" id="{3143DF10-DA48-4277-8E77-AE505F4E72FD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401" y="1561514"/>
            <a:ext cx="6170865" cy="462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QUELLE HEURE EST-IL? | Baamboozle">
            <a:extLst>
              <a:ext uri="{FF2B5EF4-FFF2-40B4-BE49-F238E27FC236}">
                <a16:creationId xmlns="" xmlns:a16="http://schemas.microsoft.com/office/drawing/2014/main" id="{E679D492-5F13-48D5-9F34-66086763AA5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" y="1842448"/>
            <a:ext cx="5796287" cy="434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954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439"/>
    </mc:Choice>
    <mc:Fallback>
      <p:transition spd="slow" advTm="104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458778-D56A-490D-8977-A5049316D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Quelle </a:t>
            </a:r>
            <a:r>
              <a:rPr lang="en-US" dirty="0" err="1"/>
              <a:t>heure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-il ?</a:t>
            </a:r>
          </a:p>
        </p:txBody>
      </p:sp>
      <p:pic>
        <p:nvPicPr>
          <p:cNvPr id="3074" name="Picture 2" descr="Il est quelle heure?. - ppt télécharger">
            <a:extLst>
              <a:ext uri="{FF2B5EF4-FFF2-40B4-BE49-F238E27FC236}">
                <a16:creationId xmlns="" xmlns:a16="http://schemas.microsoft.com/office/drawing/2014/main" id="{36F2019D-8CF5-4829-891D-726766AE6A3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930" y="2032437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l est quelle heure?. - ppt télécharger">
            <a:extLst>
              <a:ext uri="{FF2B5EF4-FFF2-40B4-BE49-F238E27FC236}">
                <a16:creationId xmlns="" xmlns:a16="http://schemas.microsoft.com/office/drawing/2014/main" id="{2191E151-07A0-4EA0-B33F-9EF1F3244C4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876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676"/>
    </mc:Choice>
    <mc:Fallback>
      <p:transition spd="slow" advTm="106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5B9470-1336-428B-8DC0-ABFCBAB02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641037" cy="1924453"/>
          </a:xfrm>
        </p:spPr>
        <p:txBody>
          <a:bodyPr/>
          <a:lstStyle/>
          <a:p>
            <a:r>
              <a:rPr lang="en-US" dirty="0"/>
              <a:t>Quelle </a:t>
            </a:r>
            <a:r>
              <a:rPr lang="en-US" dirty="0" err="1"/>
              <a:t>heure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-il ?</a:t>
            </a:r>
            <a:br>
              <a:rPr lang="en-US" dirty="0"/>
            </a:br>
            <a:r>
              <a:rPr lang="en-US" dirty="0"/>
              <a:t>                                                  Il </a:t>
            </a:r>
            <a:r>
              <a:rPr lang="en-US" dirty="0" err="1"/>
              <a:t>est</a:t>
            </a:r>
            <a:r>
              <a:rPr lang="en-US" dirty="0"/>
              <a:t> six </a:t>
            </a:r>
            <a:r>
              <a:rPr lang="en-US" dirty="0" err="1"/>
              <a:t>heures</a:t>
            </a:r>
            <a:r>
              <a:rPr lang="en-US" dirty="0"/>
              <a:t> </a:t>
            </a:r>
          </a:p>
        </p:txBody>
      </p:sp>
      <p:pic>
        <p:nvPicPr>
          <p:cNvPr id="4098" name="Picture 2" descr="Telling time en français - ppt video online télécharger">
            <a:extLst>
              <a:ext uri="{FF2B5EF4-FFF2-40B4-BE49-F238E27FC236}">
                <a16:creationId xmlns="" xmlns:a16="http://schemas.microsoft.com/office/drawing/2014/main" id="{38E89AFF-977C-4541-B88A-56ED0B09343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229" y="2289578"/>
            <a:ext cx="4051494" cy="309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rench time Flashcards - Easy Notecards">
            <a:extLst>
              <a:ext uri="{FF2B5EF4-FFF2-40B4-BE49-F238E27FC236}">
                <a16:creationId xmlns="" xmlns:a16="http://schemas.microsoft.com/office/drawing/2014/main" id="{7386C5BB-2D0C-4F04-8681-A10D84958E8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987" y="2534444"/>
            <a:ext cx="3248025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249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70"/>
    </mc:Choice>
    <mc:Fallback>
      <p:transition spd="slow" advTm="82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9DA64C-9042-4DA1-A6D2-1C9DC83B7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Quelle </a:t>
            </a:r>
            <a:r>
              <a:rPr lang="en-US" dirty="0" err="1"/>
              <a:t>heure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-il ?</a:t>
            </a:r>
          </a:p>
        </p:txBody>
      </p:sp>
      <p:pic>
        <p:nvPicPr>
          <p:cNvPr id="5122" name="Picture 2" descr="Quelle heure est-il?. - ppt video online télécharger">
            <a:extLst>
              <a:ext uri="{FF2B5EF4-FFF2-40B4-BE49-F238E27FC236}">
                <a16:creationId xmlns="" xmlns:a16="http://schemas.microsoft.com/office/drawing/2014/main" id="{241A2C0C-F170-4E5D-A2C6-E39D09BB915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8194"/>
            <a:ext cx="5181600" cy="351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Quelle heure est-il?">
            <a:extLst>
              <a:ext uri="{FF2B5EF4-FFF2-40B4-BE49-F238E27FC236}">
                <a16:creationId xmlns="" xmlns:a16="http://schemas.microsoft.com/office/drawing/2014/main" id="{AFAE9E9A-DB01-44C3-9AA6-850FE419081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044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302"/>
    </mc:Choice>
    <mc:Fallback>
      <p:transition spd="slow" advTm="103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A0A0B3-F052-4EA0-A6F9-A84919E09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Quelle </a:t>
            </a:r>
            <a:r>
              <a:rPr lang="en-US" dirty="0" err="1"/>
              <a:t>heure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-il ?</a:t>
            </a:r>
          </a:p>
        </p:txBody>
      </p:sp>
      <p:pic>
        <p:nvPicPr>
          <p:cNvPr id="6146" name="Picture 2" descr="QUELLE HEURE EST-IL?. - ppt télécharger">
            <a:extLst>
              <a:ext uri="{FF2B5EF4-FFF2-40B4-BE49-F238E27FC236}">
                <a16:creationId xmlns="" xmlns:a16="http://schemas.microsoft.com/office/drawing/2014/main" id="{A947118A-2FCE-487A-A4EB-0736B6EC4A2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8194"/>
            <a:ext cx="4151376" cy="311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Les numéro Quelle heure est il? - ppt video online télécharger">
            <a:extLst>
              <a:ext uri="{FF2B5EF4-FFF2-40B4-BE49-F238E27FC236}">
                <a16:creationId xmlns="" xmlns:a16="http://schemas.microsoft.com/office/drawing/2014/main" id="{6BA2816D-B0B1-4CEB-8C5A-D17EE42860C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986" y="1015005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88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81"/>
    </mc:Choice>
    <mc:Fallback>
      <p:transition spd="slow" advTm="84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F6E958-2A0A-47C6-9356-5B409CBA6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Quelle </a:t>
            </a:r>
            <a:r>
              <a:rPr lang="en-US" dirty="0" err="1"/>
              <a:t>heure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-il 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AE0BCEB-2777-4EA3-8162-F950A415F08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Il </a:t>
            </a:r>
            <a:r>
              <a:rPr lang="en-US" sz="7200" dirty="0" err="1"/>
              <a:t>est</a:t>
            </a:r>
            <a:r>
              <a:rPr lang="en-US" sz="7200" dirty="0"/>
              <a:t> </a:t>
            </a:r>
            <a:r>
              <a:rPr lang="en-US" sz="7200" dirty="0" err="1"/>
              <a:t>onze</a:t>
            </a:r>
            <a:r>
              <a:rPr lang="en-US" sz="7200" dirty="0"/>
              <a:t> </a:t>
            </a:r>
            <a:r>
              <a:rPr lang="en-US" sz="7200" dirty="0" err="1"/>
              <a:t>heures</a:t>
            </a:r>
            <a:r>
              <a:rPr lang="en-US" sz="7200" dirty="0"/>
              <a:t> </a:t>
            </a:r>
          </a:p>
        </p:txBody>
      </p:sp>
      <p:pic>
        <p:nvPicPr>
          <p:cNvPr id="7170" name="Picture 2" descr="Lheure I can ask for and say the">
            <a:extLst>
              <a:ext uri="{FF2B5EF4-FFF2-40B4-BE49-F238E27FC236}">
                <a16:creationId xmlns="" xmlns:a16="http://schemas.microsoft.com/office/drawing/2014/main" id="{05A5CF7D-8341-4868-9FCD-C83BDBC276D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59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38"/>
    </mc:Choice>
    <mc:Fallback>
      <p:transition spd="slow" advTm="62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3351E4-861F-4FD1-9062-0B04C6A4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452" y="365125"/>
            <a:ext cx="10636348" cy="8334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A8C85C0-BAB0-4C1B-AE4C-D49327FF297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8196" name="Picture 4" descr="I can tell time in French! - ppt video online télécharger">
            <a:extLst>
              <a:ext uri="{FF2B5EF4-FFF2-40B4-BE49-F238E27FC236}">
                <a16:creationId xmlns="" xmlns:a16="http://schemas.microsoft.com/office/drawing/2014/main" id="{96D4E5EB-D2E1-43A7-BC68-F2E0AACC742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576775"/>
            <a:ext cx="11210924" cy="602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79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38"/>
    </mc:Choice>
    <mc:Fallback>
      <p:transition spd="slow" advTm="77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42E264-4975-4911-A7BB-B6BBF405A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Quelle </a:t>
            </a:r>
            <a:r>
              <a:rPr lang="en-US" dirty="0" err="1"/>
              <a:t>heure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-il ?</a:t>
            </a:r>
          </a:p>
        </p:txBody>
      </p:sp>
      <p:pic>
        <p:nvPicPr>
          <p:cNvPr id="9218" name="Picture 2" descr="PPT - QUELLE HEURE EST-IL? PowerPoint Presentation, free download -  ID:1791599">
            <a:extLst>
              <a:ext uri="{FF2B5EF4-FFF2-40B4-BE49-F238E27FC236}">
                <a16:creationId xmlns="" xmlns:a16="http://schemas.microsoft.com/office/drawing/2014/main" id="{A03ED39D-FB6C-4158-A39D-4C351CDCB33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Quelle heure estil Comment exprimer lheure en franais">
            <a:extLst>
              <a:ext uri="{FF2B5EF4-FFF2-40B4-BE49-F238E27FC236}">
                <a16:creationId xmlns="" xmlns:a16="http://schemas.microsoft.com/office/drawing/2014/main" id="{FA883785-7F97-4524-A17E-C6DC69A7536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560" y="1181686"/>
            <a:ext cx="6019800" cy="476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4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615"/>
    </mc:Choice>
    <mc:Fallback>
      <p:transition spd="slow" advTm="146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33</Words>
  <Application>Microsoft Office PowerPoint</Application>
  <PresentationFormat>Custom</PresentationFormat>
  <Paragraphs>9</Paragraphs>
  <Slides>9</Slides>
  <Notes>0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Quelle heure est-il ?</vt:lpstr>
      <vt:lpstr>Quelle heure est-il ?</vt:lpstr>
      <vt:lpstr>Quelle heure est-il ?                                                   Il est six heures </vt:lpstr>
      <vt:lpstr>Quelle heure est-il ?</vt:lpstr>
      <vt:lpstr>Quelle heure est-il ?</vt:lpstr>
      <vt:lpstr>Quelle heure est-il ?</vt:lpstr>
      <vt:lpstr>PowerPoint Presentation</vt:lpstr>
      <vt:lpstr>Quelle heure est-il 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Nahida.m</dc:creator>
  <cp:lastModifiedBy>great</cp:lastModifiedBy>
  <cp:revision>5</cp:revision>
  <dcterms:created xsi:type="dcterms:W3CDTF">2022-02-16T18:56:28Z</dcterms:created>
  <dcterms:modified xsi:type="dcterms:W3CDTF">2022-04-13T18:57:54Z</dcterms:modified>
</cp:coreProperties>
</file>