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63" r:id="rId6"/>
    <p:sldId id="264" r:id="rId7"/>
    <p:sldId id="257" r:id="rId8"/>
    <p:sldId id="258" r:id="rId9"/>
    <p:sldId id="260" r:id="rId10"/>
    <p:sldId id="259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0DFA0A-7749-4E60-95EF-772838C02B5C}" v="10" dt="2020-10-12T05:06:34.9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FDACB-94BB-4A65-BC87-19D1E328C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65769-EDB6-4934-B210-B65AA018C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8ECAB-42E3-4EEF-B00B-FA45FCA1A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98AC-A42C-4D70-9591-19E49CA7FE53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4D34B-51E1-4FE9-93AC-14728AF09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B807C-A192-4748-B2F9-83641E537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9F6A-2386-41A1-8E6D-729A6463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3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6747A-651A-46B9-B44E-66CDE3309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707E31-02E9-4D27-8756-B61FBD230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59AE5-E9DA-41E2-BB9A-65AA20618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98AC-A42C-4D70-9591-19E49CA7FE53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50E8F-C01E-406B-810C-EE56457D3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68656-3765-4F19-8FD3-8A686710A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9F6A-2386-41A1-8E6D-729A6463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CC1D50-E9FC-4895-A8D5-105F2E9451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C6AB7-F461-497E-B727-3E3CF44BE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9F342-432E-47B7-AF7F-AE133A5A2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98AC-A42C-4D70-9591-19E49CA7FE53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9DE86-FB4F-4C6C-A5C2-D7916770C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B5FAE-FD90-40E4-827F-671A70CA1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9F6A-2386-41A1-8E6D-729A6463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4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74F0B-082A-4BDD-AFE8-CCD79C706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F3B30-8E69-4AE2-8ECC-54FAD35D0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112A0-14CC-460D-92FC-37E54A2C6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98AC-A42C-4D70-9591-19E49CA7FE53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A932B-AEAF-4753-B41E-F94E40F9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2D478-EE6E-4F34-9493-6C85B090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9F6A-2386-41A1-8E6D-729A6463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6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BB83-E6C4-43C8-9ADE-977809B4C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6CBFF-C7DE-4721-A7E7-05C9230AD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DA0E0-1D8E-48B8-9771-2AC85FB09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98AC-A42C-4D70-9591-19E49CA7FE53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9D6CA-0FAD-440A-9041-D172FCE8B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0F374-9D7E-4267-B56B-9C6152A31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9F6A-2386-41A1-8E6D-729A6463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94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1B86D-E0C6-44AB-A163-F91BB934D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BA0B3-CE33-4ED5-B302-9633951AFA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6EB38-D729-4510-9FA2-547F892B1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940A5-60CF-484F-BA1A-BA9E7116B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98AC-A42C-4D70-9591-19E49CA7FE53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73600-69D1-4FF7-89C1-9BE93E0CA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EB2F7-4412-4A4F-B5DB-46945503D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9F6A-2386-41A1-8E6D-729A6463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2477-5286-4561-ADB3-2926D92E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36680-7271-4E13-96AC-D5292538E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C6D2A-C34F-4A1A-8189-1B57032F7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BA434E-78C9-4CAC-8242-AE3F2BD159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489508-F8B9-4CBA-9DDF-05B4BF102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3323FF-5299-4D30-9056-DB8D6B58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98AC-A42C-4D70-9591-19E49CA7FE53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F3A878-C79A-4659-AC18-E33B4E8A4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A1718B-3F53-486A-827B-4C591C8A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9F6A-2386-41A1-8E6D-729A6463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4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1FB6E-FED7-4E4B-B2CF-40AEEC98B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9ABE53-57D8-43A1-8337-77F42E96C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98AC-A42C-4D70-9591-19E49CA7FE53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60F30-3A40-4A0E-A689-8F02DEA05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DD8A50-DADE-46FF-B66B-F7728E5E4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9F6A-2386-41A1-8E6D-729A6463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7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3F6FA7-E6A5-460C-AE9E-B547B7D16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98AC-A42C-4D70-9591-19E49CA7FE53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CB7702-0F20-4E90-8B59-9F867BF98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10C4E-BF41-4EE3-B5AF-4FA1202B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9F6A-2386-41A1-8E6D-729A6463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1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B64F6-1AF0-4ACC-AA44-CE7B7A95A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2ADC4-9F18-4083-A8C2-F8A8582B5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6AB0F-4A16-4C5D-8997-6CE0D3759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63D92-E9B2-4579-885C-30C107CA3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98AC-A42C-4D70-9591-19E49CA7FE53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5FB45-6AF9-4C16-82BF-42D2FA31A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4BEC6-459E-43BE-9C89-153B673F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9F6A-2386-41A1-8E6D-729A6463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5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7243C-DA4D-42E2-8299-E584E8ABB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A0906B-4359-4BFD-9AE1-42BD82FC6F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7D678-F58D-47FC-A28C-84FFE4D2A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0FA65-1645-4F63-8B20-57FBAF50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98AC-A42C-4D70-9591-19E49CA7FE53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69B55-ED1B-436E-A236-546E2EB67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EF013-D7BB-4AF8-A36C-87F329E8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A9F6A-2386-41A1-8E6D-729A6463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4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ABAACF-8A62-4DE0-A5DD-5F78EFFDD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77254-8053-4364-97BE-D70A4DDB2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AB7A1-9D39-4C71-8CDD-4763CEAE22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98AC-A42C-4D70-9591-19E49CA7FE53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E12BE-6A10-4F2B-9944-33C2979DAE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563C3-125C-4521-BFBF-1CE716716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A9F6A-2386-41A1-8E6D-729A6463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6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tie Du Corps Worksheets &amp; Teaching Resources | TpT">
            <a:extLst>
              <a:ext uri="{FF2B5EF4-FFF2-40B4-BE49-F238E27FC236}">
                <a16:creationId xmlns:a16="http://schemas.microsoft.com/office/drawing/2014/main" id="{16D36DE0-3F49-4846-8CE3-9F02C0CC2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" y="492369"/>
            <a:ext cx="11043139" cy="609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95D0E93-BC91-4A9B-8A57-57AF681611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60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667"/>
    </mc:Choice>
    <mc:Fallback>
      <p:transition spd="slow" advTm="27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BCE0ED-2DBC-4CF2-9A19-C65986F1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10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 pied </a:t>
            </a: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Image pied - Images Gratuites à Imprimer - Dessin 26911">
            <a:extLst>
              <a:ext uri="{FF2B5EF4-FFF2-40B4-BE49-F238E27FC236}">
                <a16:creationId xmlns:a16="http://schemas.microsoft.com/office/drawing/2014/main" id="{08ED861E-EF50-4F84-A372-D0CD2476E6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382" y="1312990"/>
            <a:ext cx="4047843" cy="286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F4B83EB-49CA-4808-879C-249B0731C4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77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5048"/>
    </mc:Choice>
    <mc:Fallback>
      <p:transition spd="slow" advTm="5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E561D-C5E2-4CD1-9F7A-EA4734A9B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195754"/>
            <a:ext cx="4606000" cy="347731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La tete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Free Head Cliparts, Download Free Clip Art, Free Clip Art on Clipart Library">
            <a:extLst>
              <a:ext uri="{FF2B5EF4-FFF2-40B4-BE49-F238E27FC236}">
                <a16:creationId xmlns:a16="http://schemas.microsoft.com/office/drawing/2014/main" id="{860E1E0F-474C-4C18-A38C-F5FCC3E4F36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" r="63"/>
          <a:stretch/>
        </p:blipFill>
        <p:spPr bwMode="auto">
          <a:xfrm>
            <a:off x="20" y="10"/>
            <a:ext cx="6746608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39E5859-02F0-4295-8138-398E37C638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27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7602"/>
    </mc:Choice>
    <mc:Fallback>
      <p:transition spd="slow" advTm="7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7E87-4842-4149-8DAE-86ACF0EEA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320859"/>
            <a:ext cx="452497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 dirty="0"/>
              <a:t>Les </a:t>
            </a:r>
            <a:r>
              <a:rPr lang="en-US" sz="6600" dirty="0" err="1"/>
              <a:t>cheve</a:t>
            </a:r>
            <a:r>
              <a:rPr lang="en-US" sz="6600" strike="sngStrike" dirty="0" err="1"/>
              <a:t>ux</a:t>
            </a:r>
            <a:br>
              <a:rPr lang="en-US" sz="6600" strike="sngStrike" dirty="0"/>
            </a:br>
            <a:endParaRPr lang="en-US" sz="6600" strike="sngStrike" dirty="0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Girl. Close up girl head.">
            <a:extLst>
              <a:ext uri="{FF2B5EF4-FFF2-40B4-BE49-F238E27FC236}">
                <a16:creationId xmlns:a16="http://schemas.microsoft.com/office/drawing/2014/main" id="{84984F60-6361-4D80-9EF0-65A676DF5B8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7" r="9428"/>
          <a:stretch/>
        </p:blipFill>
        <p:spPr bwMode="auto"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21F2D25-F414-447B-94B8-BB4957B7CA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15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7417"/>
    </mc:Choice>
    <mc:Fallback>
      <p:transition spd="slow" advTm="7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AC992-C56D-4706-ACA7-DA612EB1D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600" y="1396289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9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en-US" sz="9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ye</a:t>
            </a:r>
            <a:r>
              <a:rPr lang="en-US" sz="9600" strike="sngStrike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ux</a:t>
            </a:r>
            <a:endParaRPr lang="en-US" sz="9600" strike="sngStrike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 descr="Eyes">
            <a:extLst>
              <a:ext uri="{FF2B5EF4-FFF2-40B4-BE49-F238E27FC236}">
                <a16:creationId xmlns:a16="http://schemas.microsoft.com/office/drawing/2014/main" id="{4C416DE7-17E2-4086-B78B-32E2709E16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241" y="643466"/>
            <a:ext cx="4105275" cy="41052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A35A2-1C06-4735-9FB4-FAABC520E0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8044" y="2871982"/>
            <a:ext cx="5006336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48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5F349F1-8BA1-49CF-9BA2-92E147144C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34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5420"/>
    </mc:Choice>
    <mc:Fallback>
      <p:transition spd="slow" advTm="5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83C087-471D-4059-BB27-0F62A48C2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3536" y="1783959"/>
            <a:ext cx="5430412" cy="11478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 dirty="0">
                <a:solidFill>
                  <a:schemeClr val="bg1"/>
                </a:solidFill>
                <a:latin typeface="Comic Sans MS" panose="030F0702030302020204" pitchFamily="66" charset="0"/>
              </a:rPr>
              <a:t>Les </a:t>
            </a:r>
            <a:r>
              <a:rPr lang="en-US" sz="7200" kern="1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oreilles</a:t>
            </a:r>
            <a:r>
              <a:rPr lang="en-US" sz="7200" kern="1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A41B5-7885-4F45-A964-5BB5145A87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24154" y="2931823"/>
            <a:ext cx="5367723" cy="29669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.</a:t>
            </a: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Ear">
            <a:extLst>
              <a:ext uri="{FF2B5EF4-FFF2-40B4-BE49-F238E27FC236}">
                <a16:creationId xmlns:a16="http://schemas.microsoft.com/office/drawing/2014/main" id="{3569FB49-E4E5-41EA-958F-5AC452392A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CDC15BF-91FB-467C-9345-71D5D5FD38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53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53"/>
    </mc:Choice>
    <mc:Fallback>
      <p:transition spd="slow" advTm="6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D639D-C5D8-4134-A00F-63DED8559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843" y="1783959"/>
            <a:ext cx="4726035" cy="25892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3800" dirty="0"/>
              <a:t>Le </a:t>
            </a:r>
            <a:r>
              <a:rPr lang="en-US" sz="13800" dirty="0" err="1"/>
              <a:t>nez</a:t>
            </a:r>
            <a:endParaRPr lang="en-US" sz="1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1A95A-37A0-4E14-B251-66161A6EB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6157" y="4750893"/>
            <a:ext cx="586572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4400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Nose Smelling Flower Clipart">
            <a:extLst>
              <a:ext uri="{FF2B5EF4-FFF2-40B4-BE49-F238E27FC236}">
                <a16:creationId xmlns:a16="http://schemas.microsoft.com/office/drawing/2014/main" id="{B240C65F-B621-4E57-8F13-87635A392B6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9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7177C7D-E5AC-4B19-851E-9F856FE504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21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5280"/>
    </mc:Choice>
    <mc:Fallback>
      <p:transition spd="slow" advTm="5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53E28-4D8C-4435-9281-1547D62C6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7" y="834887"/>
            <a:ext cx="4645251" cy="288897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8000" dirty="0">
                <a:latin typeface="Comic Sans MS" panose="030F0702030302020204" pitchFamily="66" charset="0"/>
              </a:rPr>
              <a:t>La bouche</a:t>
            </a:r>
            <a:br>
              <a:rPr lang="en-US" sz="7300" dirty="0">
                <a:latin typeface="Comic Sans MS" panose="030F0702030302020204" pitchFamily="66" charset="0"/>
              </a:rPr>
            </a:br>
            <a:r>
              <a:rPr lang="en-US" sz="7300" dirty="0">
                <a:latin typeface="Comic Sans MS" panose="030F0702030302020204" pitchFamily="66" charset="0"/>
              </a:rPr>
              <a:t>.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0040E-5E7E-4C2D-A1D0-0AE700EDE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flipV="1">
            <a:off x="8613913" y="5898756"/>
            <a:ext cx="3154016" cy="197244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endParaRPr lang="en-US" sz="4000" strike="sngStrike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Illustration Of A Little Boy Pointing To His Tongue With His ...">
            <a:extLst>
              <a:ext uri="{FF2B5EF4-FFF2-40B4-BE49-F238E27FC236}">
                <a16:creationId xmlns:a16="http://schemas.microsoft.com/office/drawing/2014/main" id="{05DEF5B8-2186-43DF-BF74-0E9D312009A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7178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3A569B3-DF64-40B6-8F28-CBEC32E316A1}"/>
              </a:ext>
            </a:extLst>
          </p:cNvPr>
          <p:cNvCxnSpPr>
            <a:cxnSpLocks/>
          </p:cNvCxnSpPr>
          <p:nvPr/>
        </p:nvCxnSpPr>
        <p:spPr>
          <a:xfrm flipH="1">
            <a:off x="3273287" y="2173357"/>
            <a:ext cx="3772191" cy="1550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D0BB1BE-ADC2-40DD-87AB-73F046B320C3}"/>
              </a:ext>
            </a:extLst>
          </p:cNvPr>
          <p:cNvCxnSpPr>
            <a:cxnSpLocks/>
          </p:cNvCxnSpPr>
          <p:nvPr/>
        </p:nvCxnSpPr>
        <p:spPr>
          <a:xfrm flipH="1">
            <a:off x="6746627" y="3009782"/>
            <a:ext cx="43202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857A056-A663-4290-B16F-0F489B89270C}"/>
              </a:ext>
            </a:extLst>
          </p:cNvPr>
          <p:cNvCxnSpPr/>
          <p:nvPr/>
        </p:nvCxnSpPr>
        <p:spPr>
          <a:xfrm flipH="1">
            <a:off x="6864626" y="2872409"/>
            <a:ext cx="3882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25C85A7-68E2-46C0-A343-E2197E7DA5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41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7952"/>
    </mc:Choice>
    <mc:Fallback>
      <p:transition spd="slow" advTm="7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65506-21E3-4563-BDAB-4C307C02B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3559125"/>
            <a:ext cx="4084961" cy="11139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8000" dirty="0">
                <a:latin typeface="Comic Sans MS" panose="030F0702030302020204" pitchFamily="66" charset="0"/>
              </a:rPr>
              <a:t>La main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Illustration De La Paume Originale Dessinée à La Main, Clipart Main Noir Et  Blanc, Paume, Main Fichier PNG et PSD pour le téléchargement libre">
            <a:extLst>
              <a:ext uri="{FF2B5EF4-FFF2-40B4-BE49-F238E27FC236}">
                <a16:creationId xmlns:a16="http://schemas.microsoft.com/office/drawing/2014/main" id="{D0B097DD-121A-46C1-84CF-DCB9F426A7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1" b="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724E7CB-172C-4A86-9A67-DE9EAC4D99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34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7301"/>
    </mc:Choice>
    <mc:Fallback>
      <p:transition spd="slow" advTm="7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F3C07-C98B-4E16-AE6E-22533C268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600" y="1396289"/>
            <a:ext cx="5006336" cy="1325563"/>
          </a:xfrm>
        </p:spPr>
        <p:txBody>
          <a:bodyPr>
            <a:norm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La jambe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Francine Koffi by btoffey97 on emaze">
            <a:extLst>
              <a:ext uri="{FF2B5EF4-FFF2-40B4-BE49-F238E27FC236}">
                <a16:creationId xmlns:a16="http://schemas.microsoft.com/office/drawing/2014/main" id="{CE462172-5A7C-4F68-88F4-43EDAB8B2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1230" y="286808"/>
            <a:ext cx="1891297" cy="481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015F6527-1843-4ECB-9C19-C99ADE3A43E5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6658044" y="6053666"/>
            <a:ext cx="4680516" cy="333066"/>
          </a:xfrm>
        </p:spPr>
        <p:txBody>
          <a:bodyPr anchor="t">
            <a:normAutofit lnSpcReduction="10000"/>
          </a:bodyPr>
          <a:lstStyle/>
          <a:p>
            <a:endParaRPr lang="en-US" sz="180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D938B5B-7863-4B8B-A44A-94AB2E78AA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03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5698"/>
    </mc:Choice>
    <mc:Fallback>
      <p:transition spd="slow" advTm="5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A80BF7AB5FED4388B47B24E76218CA" ma:contentTypeVersion="0" ma:contentTypeDescription="Create a new document." ma:contentTypeScope="" ma:versionID="88c91e8bb1b924b146b77671df22990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7a89577df5b378662c45ecc993bd25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4802FF-C3FF-40E1-B43F-048F667AF2D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F1426CB-015B-4503-8A08-2C4BE8C14C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7836D3-BBD0-4908-973A-67E03A3E74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22</Words>
  <Application>Microsoft Office PowerPoint</Application>
  <PresentationFormat>Widescreen</PresentationFormat>
  <Paragraphs>10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PowerPoint Presentation</vt:lpstr>
      <vt:lpstr>La tete</vt:lpstr>
      <vt:lpstr>Les cheveux </vt:lpstr>
      <vt:lpstr>Les yeux</vt:lpstr>
      <vt:lpstr>Les oreilles </vt:lpstr>
      <vt:lpstr>Le nez</vt:lpstr>
      <vt:lpstr>La bouche .</vt:lpstr>
      <vt:lpstr>La main </vt:lpstr>
      <vt:lpstr>La jambe </vt:lpstr>
      <vt:lpstr>Le pied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parties du corps</dc:title>
  <dc:creator>Nahida mreibeh jiries Mreibeh</dc:creator>
  <cp:lastModifiedBy>Rabi Abo-Alzolof</cp:lastModifiedBy>
  <cp:revision>25</cp:revision>
  <dcterms:created xsi:type="dcterms:W3CDTF">2020-10-12T05:01:55Z</dcterms:created>
  <dcterms:modified xsi:type="dcterms:W3CDTF">2021-10-09T16:35:46Z</dcterms:modified>
</cp:coreProperties>
</file>