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09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4486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420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3098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701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3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5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FD15-13D9-41D5-AA9D-58176EA3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Nova Light" panose="020B0304020202020204" pitchFamily="34" charset="0"/>
              </a:rPr>
              <a:t>A </a:t>
            </a:r>
            <a:r>
              <a:rPr lang="en-US" sz="4800" dirty="0" err="1">
                <a:latin typeface="Arial Nova Light" panose="020B0304020202020204" pitchFamily="34" charset="0"/>
              </a:rPr>
              <a:t>a</a:t>
            </a:r>
            <a:r>
              <a:rPr lang="en-US" sz="4800" dirty="0">
                <a:latin typeface="Arial Nova Light" panose="020B0304020202020204" pitchFamily="34" charset="0"/>
              </a:rPr>
              <a:t>      O  </a:t>
            </a:r>
            <a:r>
              <a:rPr lang="en-US" sz="4800" dirty="0" err="1">
                <a:latin typeface="Arial Nova Light" panose="020B0304020202020204" pitchFamily="34" charset="0"/>
              </a:rPr>
              <a:t>o</a:t>
            </a:r>
            <a:r>
              <a:rPr lang="en-US" sz="4800" dirty="0">
                <a:latin typeface="Arial Nova Light" panose="020B0304020202020204" pitchFamily="34" charset="0"/>
              </a:rPr>
              <a:t>    E </a:t>
            </a:r>
            <a:r>
              <a:rPr lang="en-US" sz="4800" dirty="0" err="1">
                <a:latin typeface="Arial Nova Light" panose="020B0304020202020204" pitchFamily="34" charset="0"/>
              </a:rPr>
              <a:t>e</a:t>
            </a:r>
            <a:r>
              <a:rPr lang="en-US" sz="4800" dirty="0">
                <a:latin typeface="Arial Nova Light" panose="020B0304020202020204" pitchFamily="34" charset="0"/>
              </a:rPr>
              <a:t>     I  </a:t>
            </a:r>
            <a:r>
              <a:rPr lang="en-US" sz="4800" dirty="0" err="1">
                <a:latin typeface="Arial Nova Light" panose="020B0304020202020204" pitchFamily="34" charset="0"/>
              </a:rPr>
              <a:t>i</a:t>
            </a:r>
            <a:r>
              <a:rPr lang="en-US" sz="4800" dirty="0">
                <a:latin typeface="Arial Nova Light" panose="020B0304020202020204" pitchFamily="34" charset="0"/>
              </a:rPr>
              <a:t>    U </a:t>
            </a:r>
            <a:r>
              <a:rPr lang="en-US" sz="4800" dirty="0" err="1">
                <a:latin typeface="Arial Nova Light" panose="020B0304020202020204" pitchFamily="34" charset="0"/>
              </a:rPr>
              <a:t>u</a:t>
            </a:r>
            <a:endParaRPr lang="en-US" sz="4800" dirty="0">
              <a:latin typeface="Arial Nova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2AFF-8404-4DD9-AEC9-6D0334115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ial Nova Light" panose="020B0304020202020204" pitchFamily="34" charset="0"/>
              </a:rPr>
              <a:t>oi    =WA </a:t>
            </a:r>
          </a:p>
          <a:p>
            <a:r>
              <a:rPr lang="en-US" sz="6000" dirty="0">
                <a:latin typeface="Arial Nova Light" panose="020B0304020202020204" pitchFamily="34" charset="0"/>
              </a:rPr>
              <a:t>Moi      Toi       </a:t>
            </a:r>
            <a:r>
              <a:rPr lang="en-US" sz="6000" dirty="0" err="1">
                <a:latin typeface="Arial Nova Light" panose="020B0304020202020204" pitchFamily="34" charset="0"/>
              </a:rPr>
              <a:t>Boi</a:t>
            </a:r>
            <a:r>
              <a:rPr lang="en-US" sz="6000" dirty="0">
                <a:latin typeface="Arial Nova Light" panose="020B0304020202020204" pitchFamily="34" charset="0"/>
              </a:rPr>
              <a:t>      </a:t>
            </a:r>
            <a:r>
              <a:rPr lang="en-US" sz="6000" dirty="0" err="1">
                <a:latin typeface="Arial Nova Light" panose="020B0304020202020204" pitchFamily="34" charset="0"/>
              </a:rPr>
              <a:t>Loi</a:t>
            </a:r>
            <a:r>
              <a:rPr lang="en-US" sz="6000" dirty="0">
                <a:latin typeface="Arial Nova Light" panose="020B0304020202020204" pitchFamily="34" charset="0"/>
              </a:rPr>
              <a:t>         </a:t>
            </a:r>
            <a:r>
              <a:rPr lang="en-US" sz="6000" dirty="0" err="1">
                <a:latin typeface="Arial Nova Light" panose="020B0304020202020204" pitchFamily="34" charset="0"/>
              </a:rPr>
              <a:t>Noi</a:t>
            </a:r>
            <a:r>
              <a:rPr lang="en-US" sz="6000" dirty="0">
                <a:latin typeface="Arial Nova Light" panose="020B0304020202020204" pitchFamily="34" charset="0"/>
              </a:rPr>
              <a:t>     Doi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44E567A-0FD0-4308-8501-944BF5C25B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5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47"/>
    </mc:Choice>
    <mc:Fallback>
      <p:transition spd="slow" advTm="41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77CC-1D34-4F93-BFBC-7979CE0A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12" y="1801472"/>
            <a:ext cx="3624471" cy="2603926"/>
          </a:xfrm>
        </p:spPr>
        <p:txBody>
          <a:bodyPr>
            <a:normAutofit/>
          </a:bodyPr>
          <a:lstStyle/>
          <a:p>
            <a:r>
              <a:rPr lang="en-US" sz="8000" dirty="0"/>
              <a:t>C </a:t>
            </a:r>
            <a:r>
              <a:rPr lang="en-US" sz="8000" dirty="0" err="1"/>
              <a:t>est</a:t>
            </a:r>
            <a:r>
              <a:rPr lang="en-US" sz="8000" dirty="0"/>
              <a:t> </a:t>
            </a:r>
            <a:r>
              <a:rPr lang="en-US" sz="8000" dirty="0" err="1"/>
              <a:t>m</a:t>
            </a:r>
            <a:r>
              <a:rPr lang="en-US" sz="8000" dirty="0" err="1">
                <a:solidFill>
                  <a:schemeClr val="accent5"/>
                </a:solidFill>
              </a:rPr>
              <a:t>oi</a:t>
            </a:r>
            <a:endParaRPr lang="en-US" sz="8000" dirty="0">
              <a:solidFill>
                <a:schemeClr val="accent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B8F43-0244-4077-AC93-2F3F902E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485422" y="5309077"/>
            <a:ext cx="45719" cy="256345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Un Garçon Mignon Va à L'école Clip Art Libres De Droits , Vecteurs Et  Illustration. Image 74608290.">
            <a:extLst>
              <a:ext uri="{FF2B5EF4-FFF2-40B4-BE49-F238E27FC236}">
                <a16:creationId xmlns:a16="http://schemas.microsoft.com/office/drawing/2014/main" id="{6A482B77-4E99-4BEE-B286-6F0D67587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1" b="5526"/>
          <a:stretch/>
        </p:blipFill>
        <p:spPr bwMode="auto">
          <a:xfrm>
            <a:off x="6289990" y="1187521"/>
            <a:ext cx="5089552" cy="4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E31CDF-D089-4AEE-8FA5-3744A4AF11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4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51"/>
    </mc:Choice>
    <mc:Fallback>
      <p:transition spd="slow" advTm="14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83A13-824D-41AB-AF67-723ACBD9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Bonjour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 err="1">
                <a:solidFill>
                  <a:srgbClr val="FFFFFF"/>
                </a:solidFill>
              </a:rPr>
              <a:t>bonjour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91577AB-6F75-4955-B16B-066B55636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8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8712"/>
    </mc:Choice>
    <mc:Fallback>
      <p:transition spd="slow" advTm="8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23C9-ECBF-4CE4-A981-6CE052E0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79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Arial Nova Light" panose="020B0304020202020204" pitchFamily="34" charset="0"/>
              </a:rPr>
              <a:t>Je   m </a:t>
            </a:r>
            <a:r>
              <a:rPr lang="en-US" sz="8000" dirty="0" err="1">
                <a:latin typeface="Arial Nova Light" panose="020B0304020202020204" pitchFamily="34" charset="0"/>
              </a:rPr>
              <a:t>appelle</a:t>
            </a:r>
            <a:r>
              <a:rPr lang="en-US" sz="8000" dirty="0">
                <a:latin typeface="Arial Nova Light" panose="020B0304020202020204" pitchFamily="34" charset="0"/>
              </a:rPr>
              <a:t>   Leo </a:t>
            </a:r>
            <a:br>
              <a:rPr lang="en-US" sz="5400" dirty="0">
                <a:latin typeface="Arial Nova Light" panose="020B0304020202020204" pitchFamily="34" charset="0"/>
              </a:rPr>
            </a:br>
            <a:endParaRPr lang="en-US" sz="5400" dirty="0">
              <a:latin typeface="Arial Nova Light" panose="020B0304020202020204" pitchFamily="34" charset="0"/>
            </a:endParaRPr>
          </a:p>
        </p:txBody>
      </p:sp>
      <p:pic>
        <p:nvPicPr>
          <p:cNvPr id="2050" name="Picture 2" descr="Un Garçon Mignon Va à L'école Clip Art Libres De Droits , Vecteurs Et  Illustration. Image 74608290.">
            <a:extLst>
              <a:ext uri="{FF2B5EF4-FFF2-40B4-BE49-F238E27FC236}">
                <a16:creationId xmlns:a16="http://schemas.microsoft.com/office/drawing/2014/main" id="{6FA88855-D255-452F-9629-002FB414C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912586"/>
            <a:ext cx="3871912" cy="33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1191853-2395-49E6-BD71-6576008FB6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39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56"/>
    </mc:Choice>
    <mc:Fallback>
      <p:transition spd="slow" advTm="12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8DEB-219E-4ABB-9361-EA86DC2B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Nova Light" panose="020B0304020202020204" pitchFamily="34" charset="0"/>
              </a:rPr>
              <a:t>Je </a:t>
            </a:r>
            <a:r>
              <a:rPr lang="en-US" sz="7200" dirty="0" err="1">
                <a:latin typeface="Arial Nova Light" panose="020B0304020202020204" pitchFamily="34" charset="0"/>
              </a:rPr>
              <a:t>suis</a:t>
            </a:r>
            <a:r>
              <a:rPr lang="en-US" sz="7200" dirty="0">
                <a:latin typeface="Arial Nova Light" panose="020B0304020202020204" pitchFamily="34" charset="0"/>
              </a:rPr>
              <a:t> un garcon</a:t>
            </a:r>
          </a:p>
        </p:txBody>
      </p:sp>
      <p:pic>
        <p:nvPicPr>
          <p:cNvPr id="3074" name="Picture 2" descr="Un Garçon Mignon Va à L'école Clip Art Libres De Droits , Vecteurs Et  Illustration. Image 74608290.">
            <a:extLst>
              <a:ext uri="{FF2B5EF4-FFF2-40B4-BE49-F238E27FC236}">
                <a16:creationId xmlns:a16="http://schemas.microsoft.com/office/drawing/2014/main" id="{8C27D6EF-1E03-4446-AB8F-9B6F19697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10" y="2243138"/>
            <a:ext cx="4922089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586054E-63C5-4024-AD1C-43FA8FC102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04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3"/>
    </mc:Choice>
    <mc:Fallback>
      <p:transition spd="slow" advTm="1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98" name="Picture 2" descr="Illustration D'une Fille De L'école Sur Fond Blanc Clip Art Libres De  Droits , Vecteurs Et Illustration. Image 13376764.">
            <a:extLst>
              <a:ext uri="{FF2B5EF4-FFF2-40B4-BE49-F238E27FC236}">
                <a16:creationId xmlns:a16="http://schemas.microsoft.com/office/drawing/2014/main" id="{9EB9A951-5B66-4ADF-87CF-F02B7E0E9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1738" r="-1" b="2779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238FA-F3AF-4E91-BED1-31E2DA3F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/>
              <a:t>Bonjour </a:t>
            </a:r>
            <a:br>
              <a:rPr lang="en-US" sz="5000" dirty="0"/>
            </a:br>
            <a:r>
              <a:rPr lang="en-US" sz="5000" dirty="0"/>
              <a:t>je m </a:t>
            </a:r>
            <a:r>
              <a:rPr lang="en-US" sz="5000" dirty="0" err="1"/>
              <a:t>appelle</a:t>
            </a:r>
            <a:r>
              <a:rPr lang="en-US" sz="5000" dirty="0"/>
              <a:t> Zaza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3C17-3C48-4AC4-8A7F-40946DEE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98BDC9-EA10-4FF8-A90F-81FD26D088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69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71"/>
    </mc:Choice>
    <mc:Fallback>
      <p:transition spd="slow" advTm="14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52DA-F108-4ADA-BA7A-124F4EB8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609600"/>
            <a:ext cx="4559127" cy="1320800"/>
          </a:xfrm>
        </p:spPr>
        <p:txBody>
          <a:bodyPr>
            <a:normAutofit fontScale="90000"/>
          </a:bodyPr>
          <a:lstStyle/>
          <a:p>
            <a:r>
              <a:rPr lang="en-US" sz="10700" dirty="0">
                <a:latin typeface="Arial Nova Light" panose="020B0304020202020204" pitchFamily="34" charset="0"/>
              </a:rPr>
              <a:t>Je </a:t>
            </a:r>
            <a:r>
              <a:rPr lang="en-US" sz="10700" dirty="0" err="1">
                <a:latin typeface="Arial Nova Light" panose="020B0304020202020204" pitchFamily="34" charset="0"/>
              </a:rPr>
              <a:t>suis</a:t>
            </a:r>
            <a:br>
              <a:rPr lang="en-US" sz="4400" dirty="0">
                <a:latin typeface="Arial Nova Light" panose="020B0304020202020204" pitchFamily="34" charset="0"/>
              </a:rPr>
            </a:br>
            <a:r>
              <a:rPr lang="en-US" sz="4400" dirty="0">
                <a:latin typeface="Arial Nova Light" panose="020B0304020202020204" pitchFamily="34" charset="0"/>
              </a:rPr>
              <a:t> </a:t>
            </a:r>
            <a:r>
              <a:rPr lang="en-US" sz="10700" dirty="0" err="1">
                <a:latin typeface="Arial Nova Light" panose="020B0304020202020204" pitchFamily="34" charset="0"/>
              </a:rPr>
              <a:t>une</a:t>
            </a:r>
            <a:r>
              <a:rPr lang="en-US" sz="10700" dirty="0">
                <a:latin typeface="Arial Nova Light" panose="020B0304020202020204" pitchFamily="34" charset="0"/>
              </a:rPr>
              <a:t> </a:t>
            </a:r>
            <a:r>
              <a:rPr lang="en-US" sz="10700" dirty="0" err="1">
                <a:latin typeface="Arial Nova Light" panose="020B0304020202020204" pitchFamily="34" charset="0"/>
              </a:rPr>
              <a:t>fille</a:t>
            </a:r>
            <a:endParaRPr lang="en-US" sz="4400" dirty="0">
              <a:latin typeface="Arial Nova Light" panose="020B0304020202020204" pitchFamily="34" charset="0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F68A9EEA-CC79-43F9-800E-2B7527DF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4" y="5200650"/>
            <a:ext cx="3162912" cy="8407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Illustration D'une Fille De L'école Sur Fond Blanc Clip Art Libres De  Droits , Vecteurs Et Illustration. Image 13376764.">
            <a:extLst>
              <a:ext uri="{FF2B5EF4-FFF2-40B4-BE49-F238E27FC236}">
                <a16:creationId xmlns:a16="http://schemas.microsoft.com/office/drawing/2014/main" id="{EC2C7D4B-BBE1-4424-B7AF-56D868BB1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-1" b="17203"/>
          <a:stretch/>
        </p:blipFill>
        <p:spPr bwMode="auto">
          <a:xfrm>
            <a:off x="-1" y="-1"/>
            <a:ext cx="507204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E2FFE2C-34EC-428F-9790-2261121159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68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86"/>
    </mc:Choice>
    <mc:Fallback>
      <p:transition spd="slow" advTm="13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</Words>
  <Application>Microsoft Office PowerPoint</Application>
  <PresentationFormat>Widescreen</PresentationFormat>
  <Paragraphs>10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 Light</vt:lpstr>
      <vt:lpstr>Trebuchet MS</vt:lpstr>
      <vt:lpstr>Wingdings 3</vt:lpstr>
      <vt:lpstr>Facet</vt:lpstr>
      <vt:lpstr>A a      O  o    E e     I  i    U u</vt:lpstr>
      <vt:lpstr>C est moi</vt:lpstr>
      <vt:lpstr>Bonjour  bonjour</vt:lpstr>
      <vt:lpstr>Je   m appelle   Leo  </vt:lpstr>
      <vt:lpstr>Je suis un garcon</vt:lpstr>
      <vt:lpstr>Bonjour  je m appelle Zaza</vt:lpstr>
      <vt:lpstr>Je suis  une fille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      O  o    E e     I  I    U u</dc:title>
  <dc:creator>Nahida mreibeh jiries Mreibeh</dc:creator>
  <cp:lastModifiedBy>Nahida mreibeh jiries Mreibeh</cp:lastModifiedBy>
  <cp:revision>5</cp:revision>
  <dcterms:created xsi:type="dcterms:W3CDTF">2020-09-16T12:19:14Z</dcterms:created>
  <dcterms:modified xsi:type="dcterms:W3CDTF">2020-09-19T11:10:54Z</dcterms:modified>
</cp:coreProperties>
</file>