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3" r:id="rId3"/>
    <p:sldId id="274" r:id="rId4"/>
    <p:sldId id="275" r:id="rId5"/>
    <p:sldId id="259" r:id="rId6"/>
    <p:sldId id="261" r:id="rId7"/>
    <p:sldId id="262" r:id="rId8"/>
    <p:sldId id="264" r:id="rId9"/>
    <p:sldId id="266" r:id="rId10"/>
    <p:sldId id="267" r:id="rId11"/>
    <p:sldId id="269" r:id="rId12"/>
    <p:sldId id="270" r:id="rId13"/>
    <p:sldId id="271" r:id="rId14"/>
    <p:sldId id="272" r:id="rId15"/>
    <p:sldId id="277" r:id="rId16"/>
    <p:sldId id="278" r:id="rId17"/>
    <p:sldId id="279" r:id="rId18"/>
    <p:sldId id="285" r:id="rId19"/>
    <p:sldId id="286" r:id="rId20"/>
    <p:sldId id="287" r:id="rId21"/>
    <p:sldId id="289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433D-70C3-4EFD-AD6C-36D89189478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9F1F-6123-491B-83B7-28EEE9E75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47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433D-70C3-4EFD-AD6C-36D89189478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9F1F-6123-491B-83B7-28EEE9E75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25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433D-70C3-4EFD-AD6C-36D89189478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9F1F-6123-491B-83B7-28EEE9E75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97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433D-70C3-4EFD-AD6C-36D89189478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9F1F-6123-491B-83B7-28EEE9E75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03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433D-70C3-4EFD-AD6C-36D89189478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9F1F-6123-491B-83B7-28EEE9E75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3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433D-70C3-4EFD-AD6C-36D89189478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9F1F-6123-491B-83B7-28EEE9E75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2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433D-70C3-4EFD-AD6C-36D89189478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9F1F-6123-491B-83B7-28EEE9E75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95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433D-70C3-4EFD-AD6C-36D89189478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9F1F-6123-491B-83B7-28EEE9E75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22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433D-70C3-4EFD-AD6C-36D89189478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9F1F-6123-491B-83B7-28EEE9E75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2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433D-70C3-4EFD-AD6C-36D89189478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9F1F-6123-491B-83B7-28EEE9E75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87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433D-70C3-4EFD-AD6C-36D89189478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9F1F-6123-491B-83B7-28EEE9E75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11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8433D-70C3-4EFD-AD6C-36D891894789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09F1F-6123-491B-83B7-28EEE9E75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4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4.gif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6.m4a"/><Relationship Id="rId7" Type="http://schemas.openxmlformats.org/officeDocument/2006/relationships/image" Target="../media/image8.jpe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7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image" Target="../media/image12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3.gif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45997" y="2754679"/>
            <a:ext cx="3100529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ar-JO" sz="30000" b="1" dirty="0">
                <a:ln/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ف</a:t>
            </a:r>
            <a:endParaRPr lang="en-US" sz="30000" b="1" dirty="0">
              <a:ln/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0560" y="508263"/>
            <a:ext cx="757290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66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حرف </a:t>
            </a:r>
            <a:r>
              <a:rPr lang="ar-JO" sz="16600" b="1" dirty="0" smtClean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</a:t>
            </a:r>
            <a:r>
              <a:rPr lang="ar-JO" sz="166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ف</a:t>
            </a:r>
            <a:r>
              <a:rPr lang="ar-JO" sz="16600" b="1" dirty="0" smtClean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اء</a:t>
            </a:r>
            <a:endParaRPr lang="en-US" sz="16600" b="1" dirty="0">
              <a:ln w="1905"/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85722" y="2754680"/>
            <a:ext cx="2119490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ar-JO" sz="30000" b="1" dirty="0" smtClean="0">
                <a:ln/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فـ</a:t>
            </a:r>
            <a:endParaRPr lang="en-US" sz="30000" b="1" dirty="0">
              <a:ln/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4634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0"/>
    </mc:Choice>
    <mc:Fallback>
      <p:transition spd="slow" advTm="5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2345" y="820953"/>
            <a:ext cx="6999890" cy="4918841"/>
          </a:xfrm>
        </p:spPr>
        <p:txBody>
          <a:bodyPr>
            <a:normAutofit/>
          </a:bodyPr>
          <a:lstStyle/>
          <a:p>
            <a:r>
              <a:rPr lang="ar-JO" sz="320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فـو</a:t>
            </a:r>
            <a:endParaRPr lang="en-US" sz="32000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968" y="2508069"/>
            <a:ext cx="2082964" cy="164190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58932" y="2508069"/>
            <a:ext cx="2082964" cy="164190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800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2"/>
    </mc:Choice>
    <mc:Fallback>
      <p:transition spd="slow" advTm="6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12435 0.000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12891 0.000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28353" y="2590499"/>
            <a:ext cx="9497148" cy="4171557"/>
          </a:xfrm>
        </p:spPr>
        <p:txBody>
          <a:bodyPr>
            <a:noAutofit/>
          </a:bodyPr>
          <a:lstStyle/>
          <a:p>
            <a:pPr algn="ctr"/>
            <a:r>
              <a:rPr lang="ar-JO" sz="320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فـي</a:t>
            </a:r>
            <a:r>
              <a:rPr lang="ar-JO" sz="320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لُ</a:t>
            </a:r>
            <a:endParaRPr lang="ar-JO" sz="3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One Finger Number Cliparts, Stock Vector And Royalty Free One Finger Number  Illustrations"/>
          <p:cNvPicPr>
            <a:picLocks noChangeAspect="1" noChangeArrowheads="1"/>
          </p:cNvPicPr>
          <p:nvPr/>
        </p:nvPicPr>
        <p:blipFill>
          <a:blip r:embed="rId4"/>
          <a:srcRect l="21973" r="22376"/>
          <a:stretch>
            <a:fillRect/>
          </a:stretch>
        </p:blipFill>
        <p:spPr bwMode="auto">
          <a:xfrm rot="10800000">
            <a:off x="9569666" y="0"/>
            <a:ext cx="1355835" cy="320102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4" name="Picture 3" descr="One Finger Number Cliparts, Stock Vector And Royalty Free One Finger Number  Illustrations"/>
          <p:cNvPicPr>
            <a:picLocks noChangeAspect="1" noChangeArrowheads="1"/>
          </p:cNvPicPr>
          <p:nvPr/>
        </p:nvPicPr>
        <p:blipFill>
          <a:blip r:embed="rId4"/>
          <a:srcRect l="21973" r="22376"/>
          <a:stretch>
            <a:fillRect/>
          </a:stretch>
        </p:blipFill>
        <p:spPr bwMode="auto">
          <a:xfrm rot="10800000">
            <a:off x="8381997" y="0"/>
            <a:ext cx="1355835" cy="320102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6" name="Picture 2" descr="Elephant GIF - Find on GIF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277473" y="521976"/>
            <a:ext cx="3291593" cy="3004769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32292"/>
      </p:ext>
    </p:extLst>
  </p:cSld>
  <p:clrMapOvr>
    <a:masterClrMapping/>
  </p:clrMapOvr>
  <p:transition spd="slow" advTm="1458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4766E-6 -4.44444E-6 L -3.34766E-6 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8948">
            <a:off x="3529961" y="5139825"/>
            <a:ext cx="2979514" cy="120394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37515"/>
      </p:ext>
    </p:extLst>
  </p:cSld>
  <p:clrMapOvr>
    <a:masterClrMapping/>
  </p:clrMapOvr>
  <p:transition spd="slow" advTm="812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70837" y="2917941"/>
            <a:ext cx="9497148" cy="4171557"/>
          </a:xfrm>
        </p:spPr>
        <p:txBody>
          <a:bodyPr>
            <a:noAutofit/>
          </a:bodyPr>
          <a:lstStyle/>
          <a:p>
            <a:pPr algn="ctr"/>
            <a:r>
              <a:rPr lang="ar-JO" sz="267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دُلْ</a:t>
            </a:r>
            <a:r>
              <a:rPr lang="ar-JO" sz="267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فـي</a:t>
            </a:r>
            <a:r>
              <a:rPr lang="ar-JO" sz="267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نُ</a:t>
            </a:r>
          </a:p>
        </p:txBody>
      </p:sp>
      <p:pic>
        <p:nvPicPr>
          <p:cNvPr id="3" name="Picture 2" descr="One Finger Number Cliparts, Stock Vector And Royalty Free One Finger Number  Illustrations"/>
          <p:cNvPicPr>
            <a:picLocks noChangeAspect="1" noChangeArrowheads="1"/>
          </p:cNvPicPr>
          <p:nvPr/>
        </p:nvPicPr>
        <p:blipFill>
          <a:blip r:embed="rId5"/>
          <a:srcRect l="21973" r="22376"/>
          <a:stretch>
            <a:fillRect/>
          </a:stretch>
        </p:blipFill>
        <p:spPr bwMode="auto">
          <a:xfrm rot="10800000">
            <a:off x="9569664" y="0"/>
            <a:ext cx="1184595" cy="254725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4" name="Picture 3" descr="One Finger Number Cliparts, Stock Vector And Royalty Free One Finger Number  Illustrations"/>
          <p:cNvPicPr>
            <a:picLocks noChangeAspect="1" noChangeArrowheads="1"/>
          </p:cNvPicPr>
          <p:nvPr/>
        </p:nvPicPr>
        <p:blipFill>
          <a:blip r:embed="rId5"/>
          <a:srcRect l="21973" r="22376"/>
          <a:stretch>
            <a:fillRect/>
          </a:stretch>
        </p:blipFill>
        <p:spPr bwMode="auto">
          <a:xfrm rot="10800000">
            <a:off x="8255871" y="0"/>
            <a:ext cx="1184595" cy="254725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143519" cy="340807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9066205"/>
      </p:ext>
    </p:extLst>
  </p:cSld>
  <p:clrMapOvr>
    <a:masterClrMapping/>
  </p:clrMapOvr>
  <p:transition spd="slow" advTm="1928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77556E-17 L -4.79167E-6 0.444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19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77556E-17 L -2.5E-6 0.4442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649" y="896490"/>
            <a:ext cx="4895768" cy="4918841"/>
          </a:xfrm>
        </p:spPr>
        <p:txBody>
          <a:bodyPr>
            <a:normAutofit/>
          </a:bodyPr>
          <a:lstStyle/>
          <a:p>
            <a:r>
              <a:rPr lang="ar-JO" sz="267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فـي</a:t>
            </a:r>
            <a:endParaRPr lang="en-US" sz="267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One Finger Number Cliparts, Stock Vector And Royalty Free One Finger Number  Illustrations"/>
          <p:cNvPicPr>
            <a:picLocks noChangeAspect="1" noChangeArrowheads="1"/>
          </p:cNvPicPr>
          <p:nvPr/>
        </p:nvPicPr>
        <p:blipFill>
          <a:blip r:embed="rId5"/>
          <a:srcRect l="21973" r="22376"/>
          <a:stretch>
            <a:fillRect/>
          </a:stretch>
        </p:blipFill>
        <p:spPr bwMode="auto">
          <a:xfrm rot="10800000">
            <a:off x="2404463" y="0"/>
            <a:ext cx="1355835" cy="282047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4" name="Picture 3" descr="One Finger Number Cliparts, Stock Vector And Royalty Free One Finger Number  Illustrations"/>
          <p:cNvPicPr>
            <a:picLocks noChangeAspect="1" noChangeArrowheads="1"/>
          </p:cNvPicPr>
          <p:nvPr/>
        </p:nvPicPr>
        <p:blipFill>
          <a:blip r:embed="rId5"/>
          <a:srcRect l="21973" r="22376"/>
          <a:stretch>
            <a:fillRect/>
          </a:stretch>
        </p:blipFill>
        <p:spPr bwMode="auto">
          <a:xfrm rot="10800000">
            <a:off x="1090669" y="0"/>
            <a:ext cx="1355835" cy="282047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07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8"/>
    </mc:Choice>
    <mc:Fallback>
      <p:transition spd="slow" advTm="8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4.16667E-7 0.444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19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2.70833E-6 0.4442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39624" y="2057400"/>
            <a:ext cx="2066591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JO" sz="19900" b="1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فـا</a:t>
            </a:r>
            <a:endParaRPr lang="en-US" sz="13800" b="1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9217" y="2164490"/>
            <a:ext cx="261962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JO" sz="199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فـو</a:t>
            </a:r>
            <a:endParaRPr lang="en-US" sz="13800" b="1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67" y="3351196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466" y="3351196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32" y="913638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52" y="900200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606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71"/>
    </mc:Choice>
    <mc:Fallback>
      <p:transition spd="slow" advTm="12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2.70833E-6 -0.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1.45833E-6 -0.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25 -2.96296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25 -2.96296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401028" y="1264187"/>
            <a:ext cx="266771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JO" sz="199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فـيـ</a:t>
            </a:r>
            <a:endParaRPr lang="en-US" sz="13800" b="1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62726" y="1260234"/>
            <a:ext cx="2941831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JO" sz="199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فـي</a:t>
            </a:r>
            <a:endParaRPr lang="en-US" sz="13800" b="1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86246" y="797535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83480" y="797536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902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93"/>
    </mc:Choice>
    <mc:Fallback>
      <p:transition spd="slow" advTm="9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1.45833E-6 0.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29167E-6 0.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6203" y="2530897"/>
            <a:ext cx="8401659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287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akkal Majalla" panose="02000000000000000000" pitchFamily="2" charset="-78"/>
                <a:ea typeface="Arial Unicode MS" panose="020B0604020202020204" pitchFamily="34" charset="-128"/>
                <a:cs typeface="Sakkal Majalla" panose="02000000000000000000" pitchFamily="2" charset="-78"/>
              </a:rPr>
              <a:t>هيا نقرأ</a:t>
            </a:r>
            <a:endParaRPr lang="en-US" sz="239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akkal Majalla" panose="02000000000000000000" pitchFamily="2" charset="-78"/>
              <a:ea typeface="Arial Unicode MS" panose="020B0604020202020204" pitchFamily="34" charset="-128"/>
              <a:cs typeface="Sakkal Majalla" panose="02000000000000000000" pitchFamily="2" charset="-78"/>
            </a:endParaRPr>
          </a:p>
        </p:txBody>
      </p:sp>
      <p:pic>
        <p:nvPicPr>
          <p:cNvPr id="4" name="Picture 2" descr="Kids Reading Book Vector Art, Icons, and Graphics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298" y="167581"/>
            <a:ext cx="5398904" cy="330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5"/>
    </mc:Choice>
    <mc:Fallback>
      <p:transition spd="slow" advTm="5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040" y="504580"/>
            <a:ext cx="9837683" cy="4997587"/>
          </a:xfrm>
        </p:spPr>
        <p:txBody>
          <a:bodyPr>
            <a:noAutofit/>
          </a:bodyPr>
          <a:lstStyle/>
          <a:p>
            <a:pPr algn="ctr"/>
            <a:r>
              <a:rPr lang="ar-JO" sz="3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فَ</a:t>
            </a:r>
            <a:r>
              <a:rPr lang="ar-JO" sz="32000" b="1" dirty="0" smtClean="0">
                <a:latin typeface="Arial" pitchFamily="34" charset="0"/>
                <a:cs typeface="Arial" pitchFamily="34" charset="0"/>
              </a:rPr>
              <a:t>رَسُ</a:t>
            </a:r>
            <a:endParaRPr lang="en-US" sz="3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46165"/>
      </p:ext>
    </p:extLst>
  </p:cSld>
  <p:clrMapOvr>
    <a:masterClrMapping/>
  </p:clrMapOvr>
  <p:transition spd="slow" advTm="776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040" y="504580"/>
            <a:ext cx="9837683" cy="4997587"/>
          </a:xfrm>
        </p:spPr>
        <p:txBody>
          <a:bodyPr>
            <a:noAutofit/>
          </a:bodyPr>
          <a:lstStyle/>
          <a:p>
            <a:pPr algn="ctr"/>
            <a:r>
              <a:rPr lang="ar-JO" sz="32000" b="1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فـا</a:t>
            </a:r>
            <a:r>
              <a:rPr lang="ar-JO" sz="32000" b="1" dirty="0" smtClean="0">
                <a:latin typeface="Arial" pitchFamily="34" charset="0"/>
                <a:cs typeface="Arial" pitchFamily="34" charset="0"/>
              </a:rPr>
              <a:t>زَ</a:t>
            </a:r>
            <a:endParaRPr lang="en-US" sz="3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37648"/>
      </p:ext>
    </p:extLst>
  </p:cSld>
  <p:clrMapOvr>
    <a:masterClrMapping/>
  </p:clrMapOvr>
  <p:transition spd="slow" advTm="115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9550" y="2035629"/>
            <a:ext cx="7875875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1"/>
            <a:r>
              <a:rPr lang="ar-JO" sz="8800" b="1" dirty="0" smtClean="0">
                <a:ln/>
                <a:solidFill>
                  <a:srgbClr val="C30DAD"/>
                </a:solidFill>
              </a:rPr>
              <a:t>أصوات حرف </a:t>
            </a:r>
            <a:r>
              <a:rPr lang="ar-JO" sz="8800" b="1" dirty="0" smtClean="0">
                <a:ln/>
                <a:solidFill>
                  <a:srgbClr val="C30DAD"/>
                </a:solidFill>
              </a:rPr>
              <a:t>الفاء </a:t>
            </a:r>
            <a:endParaRPr lang="ar-JO" sz="8800" b="1" dirty="0" smtClean="0">
              <a:ln/>
              <a:solidFill>
                <a:srgbClr val="C30DAD"/>
              </a:solidFill>
            </a:endParaRPr>
          </a:p>
          <a:p>
            <a:pPr algn="ctr"/>
            <a:r>
              <a:rPr lang="ar-JO" sz="8800" b="1" dirty="0" smtClean="0">
                <a:ln/>
                <a:solidFill>
                  <a:srgbClr val="C30DAD"/>
                </a:solidFill>
              </a:rPr>
              <a:t>مع المد الطويل</a:t>
            </a:r>
            <a:endParaRPr lang="en-US" sz="8800" b="1" dirty="0">
              <a:ln/>
              <a:solidFill>
                <a:srgbClr val="C30DAD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47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5"/>
    </mc:Choice>
    <mc:Fallback>
      <p:transition spd="slow" advTm="8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7807"/>
            <a:ext cx="10657490" cy="3799408"/>
          </a:xfrm>
        </p:spPr>
        <p:txBody>
          <a:bodyPr>
            <a:noAutofit/>
          </a:bodyPr>
          <a:lstStyle/>
          <a:p>
            <a:pPr algn="ctr"/>
            <a:r>
              <a:rPr lang="ar-JO" sz="32000" b="1" dirty="0" smtClean="0">
                <a:latin typeface="Arial" pitchFamily="34" charset="0"/>
                <a:cs typeface="Arial" pitchFamily="34" charset="0"/>
              </a:rPr>
              <a:t>جَــر</a:t>
            </a:r>
            <a:r>
              <a:rPr lang="ar-JO" sz="3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َفَ</a:t>
            </a:r>
            <a:endParaRPr lang="en-US" sz="3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52933"/>
      </p:ext>
    </p:extLst>
  </p:cSld>
  <p:clrMapOvr>
    <a:masterClrMapping/>
  </p:clrMapOvr>
  <p:transition spd="slow" advTm="5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7807"/>
            <a:ext cx="10657490" cy="3799408"/>
          </a:xfrm>
        </p:spPr>
        <p:txBody>
          <a:bodyPr>
            <a:noAutofit/>
          </a:bodyPr>
          <a:lstStyle/>
          <a:p>
            <a:pPr algn="ctr"/>
            <a:r>
              <a:rPr lang="ar-JO" sz="32000" b="1" smtClean="0">
                <a:latin typeface="Arial" pitchFamily="34" charset="0"/>
                <a:cs typeface="Arial" pitchFamily="34" charset="0"/>
              </a:rPr>
              <a:t>رَ</a:t>
            </a:r>
            <a:r>
              <a:rPr lang="ar-JO" sz="32000" b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فَـ</a:t>
            </a:r>
            <a:r>
              <a:rPr lang="ar-JO" sz="32000" b="1" smtClean="0">
                <a:latin typeface="Arial" pitchFamily="34" charset="0"/>
                <a:cs typeface="Arial" pitchFamily="34" charset="0"/>
              </a:rPr>
              <a:t>ع</a:t>
            </a:r>
            <a:r>
              <a:rPr lang="ar-JO" sz="32000" b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َ</a:t>
            </a:r>
            <a:endParaRPr lang="en-US" sz="3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3485"/>
      </p:ext>
    </p:extLst>
  </p:cSld>
  <p:clrMapOvr>
    <a:masterClrMapping/>
  </p:clrMapOvr>
  <p:transition spd="slow" advTm="85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2607" y="889174"/>
            <a:ext cx="10342180" cy="4171557"/>
          </a:xfrm>
        </p:spPr>
        <p:txBody>
          <a:bodyPr>
            <a:noAutofit/>
          </a:bodyPr>
          <a:lstStyle/>
          <a:p>
            <a:pPr algn="ctr"/>
            <a:r>
              <a:rPr lang="ar-JO" sz="320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فا</a:t>
            </a:r>
            <a:r>
              <a:rPr lang="ar-JO" sz="32000" b="1" dirty="0" smtClean="0">
                <a:latin typeface="Arial" pitchFamily="34" charset="0"/>
                <a:cs typeface="Arial" pitchFamily="34" charset="0"/>
              </a:rPr>
              <a:t>رِسُ</a:t>
            </a:r>
            <a:endParaRPr lang="ar-JO" sz="3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12930"/>
      </p:ext>
    </p:extLst>
  </p:cSld>
  <p:clrMapOvr>
    <a:masterClrMapping/>
  </p:clrMapOvr>
  <p:transition spd="slow" advTm="69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39624" y="2057400"/>
            <a:ext cx="2066591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JO" sz="19900" b="1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فـا</a:t>
            </a:r>
            <a:endParaRPr lang="en-US" sz="13800" b="1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9217" y="2164490"/>
            <a:ext cx="261962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JO" sz="199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فـو</a:t>
            </a:r>
            <a:endParaRPr lang="en-US" sz="13800" b="1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67" y="3351196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466" y="3351196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32" y="913638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52" y="900200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6629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05"/>
    </mc:Choice>
    <mc:Fallback>
      <p:transition spd="slow" advTm="16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2.70833E-6 -0.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1.45833E-6 -0.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25 -2.96296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25 -2.96296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401028" y="1264187"/>
            <a:ext cx="266771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JO" sz="199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فـيـ</a:t>
            </a:r>
            <a:endParaRPr lang="en-US" sz="13800" b="1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62726" y="1260234"/>
            <a:ext cx="2941831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JO" sz="199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فـي</a:t>
            </a:r>
            <a:endParaRPr lang="en-US" sz="13800" b="1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86246" y="797535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83480" y="797536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104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8"/>
    </mc:Choice>
    <mc:Fallback>
      <p:transition spd="slow" advTm="9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1.45833E-6 0.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29167E-6 0.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65" y="2397754"/>
            <a:ext cx="9133730" cy="4997587"/>
          </a:xfrm>
        </p:spPr>
        <p:txBody>
          <a:bodyPr>
            <a:noAutofit/>
          </a:bodyPr>
          <a:lstStyle/>
          <a:p>
            <a:pPr algn="ctr"/>
            <a:r>
              <a:rPr lang="ar-JO" sz="25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فـا</a:t>
            </a:r>
            <a:r>
              <a:rPr lang="ar-JO" sz="25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رِس</a:t>
            </a:r>
            <a:r>
              <a:rPr lang="ar-JO" sz="25000" b="1" dirty="0" smtClean="0">
                <a:latin typeface="Arial" pitchFamily="34" charset="0"/>
                <a:cs typeface="Arial" pitchFamily="34" charset="0"/>
              </a:rPr>
              <a:t>ُ</a:t>
            </a:r>
            <a:endParaRPr lang="en-US" sz="25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One Finger Number Cliparts, Stock Vector And Royalty Free One Finger Number  Illustrations"/>
          <p:cNvPicPr>
            <a:picLocks noChangeAspect="1" noChangeArrowheads="1"/>
          </p:cNvPicPr>
          <p:nvPr/>
        </p:nvPicPr>
        <p:blipFill>
          <a:blip r:embed="rId5"/>
          <a:srcRect l="21973" r="22376"/>
          <a:stretch>
            <a:fillRect/>
          </a:stretch>
        </p:blipFill>
        <p:spPr bwMode="auto">
          <a:xfrm>
            <a:off x="10338181" y="3866606"/>
            <a:ext cx="1196321" cy="242144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5" name="Picture 4" descr="One Finger Number Cliparts, Stock Vector And Royalty Free One Finger Number  Illustrations"/>
          <p:cNvPicPr>
            <a:picLocks noChangeAspect="1" noChangeArrowheads="1"/>
          </p:cNvPicPr>
          <p:nvPr/>
        </p:nvPicPr>
        <p:blipFill>
          <a:blip r:embed="rId5"/>
          <a:srcRect l="21973" r="22376"/>
          <a:stretch>
            <a:fillRect/>
          </a:stretch>
        </p:blipFill>
        <p:spPr bwMode="auto">
          <a:xfrm>
            <a:off x="9141860" y="3866606"/>
            <a:ext cx="1196321" cy="242144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2679"/>
            <a:ext cx="3513909" cy="298435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4154159"/>
      </p:ext>
    </p:extLst>
  </p:cSld>
  <p:clrMapOvr>
    <a:masterClrMapping/>
  </p:clrMapOvr>
  <p:transition spd="slow" advTm="3018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7593 L -0.0026 -0.368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7593 L -0.0026 -0.3682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79" y="3058592"/>
            <a:ext cx="10657490" cy="3799408"/>
          </a:xfrm>
        </p:spPr>
        <p:txBody>
          <a:bodyPr>
            <a:noAutofit/>
          </a:bodyPr>
          <a:lstStyle/>
          <a:p>
            <a:pPr algn="ctr"/>
            <a:r>
              <a:rPr lang="ar-JO" sz="167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فـا</a:t>
            </a:r>
            <a:r>
              <a:rPr lang="ar-JO" sz="167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صولياء</a:t>
            </a:r>
            <a:endParaRPr lang="en-US" sz="167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One Finger Number Cliparts, Stock Vector And Royalty Free One Finger Number  Illustrations"/>
          <p:cNvPicPr>
            <a:picLocks noChangeAspect="1" noChangeArrowheads="1"/>
          </p:cNvPicPr>
          <p:nvPr/>
        </p:nvPicPr>
        <p:blipFill>
          <a:blip r:embed="rId5"/>
          <a:srcRect l="21973" r="22376"/>
          <a:stretch>
            <a:fillRect/>
          </a:stretch>
        </p:blipFill>
        <p:spPr bwMode="auto">
          <a:xfrm>
            <a:off x="10652011" y="3837904"/>
            <a:ext cx="1233691" cy="263036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4" name="Picture 3" descr="One Finger Number Cliparts, Stock Vector And Royalty Free One Finger Number  Illustrations"/>
          <p:cNvPicPr>
            <a:picLocks noChangeAspect="1" noChangeArrowheads="1"/>
          </p:cNvPicPr>
          <p:nvPr/>
        </p:nvPicPr>
        <p:blipFill>
          <a:blip r:embed="rId5"/>
          <a:srcRect l="21973" r="22376"/>
          <a:stretch>
            <a:fillRect/>
          </a:stretch>
        </p:blipFill>
        <p:spPr bwMode="auto">
          <a:xfrm>
            <a:off x="9418320" y="3837904"/>
            <a:ext cx="1233691" cy="263036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5" name="Picture 2" descr="8 فوائد للفاصوليا البيضاء أهمها تنظيم السكر والوقاية من أمراض القلب - اليوم  السابع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752135">
            <a:off x="2537675" y="1748685"/>
            <a:ext cx="2294652" cy="1757916"/>
          </a:xfrm>
          <a:prstGeom prst="rect">
            <a:avLst/>
          </a:prstGeom>
          <a:noFill/>
        </p:spPr>
      </p:pic>
      <p:pic>
        <p:nvPicPr>
          <p:cNvPr id="6" name="Picture 4" descr="فوائد الفاصوليا الحمراء للرجيم الناجح .. ولكن احذر الإفراط في تناولها - كل  يوم معلومة طبية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619361">
            <a:off x="400821" y="483073"/>
            <a:ext cx="3234616" cy="1886859"/>
          </a:xfrm>
          <a:prstGeom prst="rect">
            <a:avLst/>
          </a:prstGeom>
          <a:noFill/>
        </p:spPr>
      </p:pic>
      <p:pic>
        <p:nvPicPr>
          <p:cNvPr id="7" name="Picture 6" descr="فوائد الفاصوليا الخضراء - سطور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85002" y="294885"/>
            <a:ext cx="3401258" cy="1619647"/>
          </a:xfrm>
          <a:prstGeom prst="rect">
            <a:avLst/>
          </a:prstGeom>
          <a:noFill/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721355"/>
      </p:ext>
    </p:extLst>
  </p:cSld>
  <p:clrMapOvr>
    <a:masterClrMapping/>
  </p:clrMapOvr>
  <p:transition spd="slow" advTm="3006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44427  E" pathEditMode="relative" ptsTypes="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44427  E" pathEditMode="relative" ptsTypes="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2160" y="1309890"/>
            <a:ext cx="6999890" cy="4918841"/>
          </a:xfrm>
        </p:spPr>
        <p:txBody>
          <a:bodyPr>
            <a:normAutofit/>
          </a:bodyPr>
          <a:lstStyle/>
          <a:p>
            <a:r>
              <a:rPr lang="ar-JO" sz="320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فـا</a:t>
            </a:r>
            <a:endParaRPr lang="en-US" sz="32000" dirty="0">
              <a:solidFill>
                <a:schemeClr val="accent5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One Finger Number Cliparts, Stock Vector And Royalty Free One Finger Number  Illustrations"/>
          <p:cNvPicPr>
            <a:picLocks noChangeAspect="1" noChangeArrowheads="1"/>
          </p:cNvPicPr>
          <p:nvPr/>
        </p:nvPicPr>
        <p:blipFill>
          <a:blip r:embed="rId5"/>
          <a:srcRect l="21973" r="22376"/>
          <a:stretch>
            <a:fillRect/>
          </a:stretch>
        </p:blipFill>
        <p:spPr bwMode="auto">
          <a:xfrm>
            <a:off x="2871575" y="2215901"/>
            <a:ext cx="1305505" cy="283688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4" name="Picture 3" descr="One Finger Number Cliparts, Stock Vector And Royalty Free One Finger Number  Illustrations"/>
          <p:cNvPicPr>
            <a:picLocks noChangeAspect="1" noChangeArrowheads="1"/>
          </p:cNvPicPr>
          <p:nvPr/>
        </p:nvPicPr>
        <p:blipFill>
          <a:blip r:embed="rId5"/>
          <a:srcRect l="21973" r="22376"/>
          <a:stretch>
            <a:fillRect/>
          </a:stretch>
        </p:blipFill>
        <p:spPr bwMode="auto">
          <a:xfrm>
            <a:off x="1566070" y="2215902"/>
            <a:ext cx="1305505" cy="283688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9327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9"/>
    </mc:Choice>
    <mc:Fallback>
      <p:transition spd="slow" advTm="5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3522E-6 -0.02986 L -0.0013 -0.43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203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44427  E" pathEditMode="relative" ptsTypes="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94852" y="2996341"/>
            <a:ext cx="9497148" cy="4171557"/>
          </a:xfrm>
        </p:spPr>
        <p:txBody>
          <a:bodyPr>
            <a:noAutofit/>
          </a:bodyPr>
          <a:lstStyle/>
          <a:p>
            <a:pPr algn="ctr"/>
            <a:r>
              <a:rPr lang="ar-JO" sz="320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فو</a:t>
            </a:r>
            <a:r>
              <a:rPr lang="ar-JO" sz="32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ل</a:t>
            </a:r>
            <a:r>
              <a:rPr lang="ar-JO" sz="32000" dirty="0" smtClean="0">
                <a:latin typeface="Arial" pitchFamily="34" charset="0"/>
                <a:cs typeface="Arial" pitchFamily="34" charset="0"/>
              </a:rPr>
              <a:t>ُ</a:t>
            </a:r>
            <a:endParaRPr lang="ar-JO" sz="3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6369" y="390966"/>
            <a:ext cx="1921554" cy="151467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97923" y="390966"/>
            <a:ext cx="1921554" cy="151467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Picture 2" descr="أنواع الفول - موضوع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752" y="454038"/>
            <a:ext cx="3722483" cy="2542303"/>
          </a:xfrm>
          <a:prstGeom prst="rect">
            <a:avLst/>
          </a:prstGeom>
          <a:noFill/>
        </p:spPr>
      </p:pic>
      <p:pic>
        <p:nvPicPr>
          <p:cNvPr id="1026" name="Picture 2" descr="تحضير فول رائع PNG الصور | ناقل و PSD الملفات | تحميل مجاني على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96" y="3235071"/>
            <a:ext cx="3310226" cy="31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8453935"/>
      </p:ext>
    </p:extLst>
  </p:cSld>
  <p:clrMapOvr>
    <a:masterClrMapping/>
  </p:clrMapOvr>
  <p:transition spd="slow" advTm="2955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4523" y="2529715"/>
            <a:ext cx="11335407" cy="4171557"/>
          </a:xfrm>
        </p:spPr>
        <p:txBody>
          <a:bodyPr>
            <a:noAutofit/>
          </a:bodyPr>
          <a:lstStyle/>
          <a:p>
            <a:pPr algn="ctr"/>
            <a:r>
              <a:rPr lang="ar-JO" sz="267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عَص</a:t>
            </a:r>
            <a:r>
              <a:rPr lang="ar-JO" sz="26700" dirty="0" smtClean="0">
                <a:latin typeface="Arial" pitchFamily="34" charset="0"/>
                <a:cs typeface="Arial" pitchFamily="34" charset="0"/>
              </a:rPr>
              <a:t>ْ</a:t>
            </a:r>
            <a:r>
              <a:rPr lang="ar-JO" sz="267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فو</a:t>
            </a:r>
            <a:r>
              <a:rPr lang="ar-JO" sz="267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ر</a:t>
            </a:r>
            <a:r>
              <a:rPr lang="ar-JO" sz="267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ُ</a:t>
            </a:r>
            <a:endParaRPr lang="ar-JO" sz="26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898" y="1163808"/>
            <a:ext cx="1953385" cy="153976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64283" y="1233550"/>
            <a:ext cx="1953385" cy="153976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6" name="Picture 2" descr="birds gif - PicMix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5866" y="217887"/>
            <a:ext cx="4985032" cy="4118982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6475959"/>
      </p:ext>
    </p:extLst>
  </p:cSld>
  <p:clrMapOvr>
    <a:masterClrMapping/>
  </p:clrMapOvr>
  <p:transition spd="slow" advTm="18548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5|3.6|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7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.1|0.4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7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34</Words>
  <Application>Microsoft Office PowerPoint</Application>
  <PresentationFormat>Widescreen</PresentationFormat>
  <Paragraphs>28</Paragraphs>
  <Slides>22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 Unicode MS</vt:lpstr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فـارِسُ</vt:lpstr>
      <vt:lpstr>فـاصولياء</vt:lpstr>
      <vt:lpstr>فـا</vt:lpstr>
      <vt:lpstr>فولُ</vt:lpstr>
      <vt:lpstr>عَصْفورُ</vt:lpstr>
      <vt:lpstr>فـو</vt:lpstr>
      <vt:lpstr>فـيلُ</vt:lpstr>
      <vt:lpstr>PowerPoint Presentation</vt:lpstr>
      <vt:lpstr>دُلْفـينُ</vt:lpstr>
      <vt:lpstr>فـي</vt:lpstr>
      <vt:lpstr>PowerPoint Presentation</vt:lpstr>
      <vt:lpstr>PowerPoint Presentation</vt:lpstr>
      <vt:lpstr>PowerPoint Presentation</vt:lpstr>
      <vt:lpstr>فَرَسُ</vt:lpstr>
      <vt:lpstr>فـازَ</vt:lpstr>
      <vt:lpstr>جَــرَفَ</vt:lpstr>
      <vt:lpstr>رَفَـعَ</vt:lpstr>
      <vt:lpstr>فارِسُ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Magic Systems</dc:creator>
  <cp:lastModifiedBy>Magic Systems</cp:lastModifiedBy>
  <cp:revision>3</cp:revision>
  <dcterms:created xsi:type="dcterms:W3CDTF">2025-11-12T19:19:19Z</dcterms:created>
  <dcterms:modified xsi:type="dcterms:W3CDTF">2025-11-13T13:14:07Z</dcterms:modified>
</cp:coreProperties>
</file>