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58" r:id="rId5"/>
    <p:sldId id="260" r:id="rId6"/>
    <p:sldId id="262" r:id="rId7"/>
    <p:sldId id="263" r:id="rId8"/>
    <p:sldId id="266" r:id="rId9"/>
    <p:sldId id="267" r:id="rId10"/>
    <p:sldId id="269" r:id="rId11"/>
    <p:sldId id="271" r:id="rId12"/>
    <p:sldId id="272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5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6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7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0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3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83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4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9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0CB23-B26F-451A-8301-AC712D1409E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0ABA4-5CF1-4965-8852-8460E8F1A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6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1.gif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2.gif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45997" y="2754679"/>
            <a:ext cx="3100529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JO" sz="30000" b="1" dirty="0">
                <a:ln/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</a:t>
            </a:r>
            <a:endParaRPr lang="en-US" sz="30000" b="1" dirty="0">
              <a:ln/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0560" y="508263"/>
            <a:ext cx="757290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66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حرف </a:t>
            </a:r>
            <a:r>
              <a:rPr lang="ar-JO" sz="16600" b="1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</a:t>
            </a:r>
            <a:r>
              <a:rPr lang="ar-JO" sz="166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</a:t>
            </a:r>
            <a:r>
              <a:rPr lang="ar-JO" sz="16600" b="1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اء</a:t>
            </a:r>
            <a:endParaRPr lang="en-US" sz="16600" b="1" dirty="0">
              <a:ln w="1905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85722" y="2754680"/>
            <a:ext cx="2119490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JO" sz="30000" b="1" dirty="0" smtClean="0">
                <a:ln/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فـ</a:t>
            </a:r>
            <a:endParaRPr lang="en-US" sz="30000" b="1" dirty="0">
              <a:ln/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5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38"/>
    </mc:Choice>
    <mc:Fallback>
      <p:transition spd="slow" advTm="2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01325" y="2890944"/>
            <a:ext cx="9497148" cy="4171557"/>
          </a:xfrm>
        </p:spPr>
        <p:txBody>
          <a:bodyPr>
            <a:noAutofit/>
          </a:bodyPr>
          <a:lstStyle/>
          <a:p>
            <a:pPr algn="ctr"/>
            <a:r>
              <a:rPr lang="ar-JO" sz="25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فِــ</a:t>
            </a:r>
            <a:r>
              <a:rPr lang="ar-JO" sz="25000" b="1" dirty="0" smtClean="0">
                <a:solidFill>
                  <a:srgbClr val="B15329"/>
                </a:solidFill>
                <a:latin typeface="Arial" pitchFamily="34" charset="0"/>
                <a:cs typeface="Arial" pitchFamily="34" charset="0"/>
              </a:rPr>
              <a:t>نْجان</a:t>
            </a:r>
            <a:r>
              <a:rPr lang="ar-JO" sz="25000" b="1" dirty="0" smtClean="0">
                <a:latin typeface="Arial" pitchFamily="34" charset="0"/>
                <a:cs typeface="Arial" pitchFamily="34" charset="0"/>
              </a:rPr>
              <a:t>ُ</a:t>
            </a:r>
            <a:endParaRPr lang="ar-JO" sz="25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 rot="10800000">
            <a:off x="9943153" y="0"/>
            <a:ext cx="1355835" cy="276895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Picture 2" descr="coffee cup 2D animation gif | Coffee, Clip art, Tea cup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01775" y="-2056142"/>
            <a:ext cx="5535806" cy="590968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983564"/>
      </p:ext>
    </p:extLst>
  </p:cSld>
  <p:clrMapOvr>
    <a:masterClrMapping/>
  </p:clrMapOvr>
  <p:transition spd="slow" advTm="2676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3.75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7189" y="2686443"/>
            <a:ext cx="9497148" cy="4171557"/>
          </a:xfrm>
        </p:spPr>
        <p:txBody>
          <a:bodyPr>
            <a:noAutofit/>
          </a:bodyPr>
          <a:lstStyle/>
          <a:p>
            <a:pPr algn="ctr"/>
            <a:r>
              <a:rPr lang="ar-JO" sz="25000" b="1" dirty="0">
                <a:solidFill>
                  <a:srgbClr val="B15329"/>
                </a:solidFill>
                <a:latin typeface="Arial" pitchFamily="34" charset="0"/>
                <a:cs typeface="Arial" pitchFamily="34" charset="0"/>
              </a:rPr>
              <a:t>حا</a:t>
            </a:r>
            <a:r>
              <a:rPr lang="ar-JO" sz="25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فِـ</a:t>
            </a:r>
            <a:r>
              <a:rPr lang="ar-JO" sz="25000" b="1" dirty="0">
                <a:solidFill>
                  <a:srgbClr val="B15329"/>
                </a:solidFill>
                <a:latin typeface="Arial" pitchFamily="34" charset="0"/>
                <a:cs typeface="Arial" pitchFamily="34" charset="0"/>
              </a:rPr>
              <a:t>لَةُ</a:t>
            </a:r>
          </a:p>
        </p:txBody>
      </p:sp>
      <p:pic>
        <p:nvPicPr>
          <p:cNvPr id="3" name="Picture 2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 rot="10800000">
            <a:off x="9569666" y="0"/>
            <a:ext cx="1355835" cy="32010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Picture 2" descr="Clipart bus animated gif, Clipart bus animated gif Transparent FREE for  download on WebStockReview 202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4596" y="-221081"/>
            <a:ext cx="4356962" cy="2650353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520468"/>
      </p:ext>
    </p:extLst>
  </p:cSld>
  <p:clrMapOvr>
    <a:masterClrMapping/>
  </p:clrMapOvr>
  <p:transition spd="slow" advTm="2274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27 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6570" y="1222503"/>
            <a:ext cx="6999890" cy="4918841"/>
          </a:xfrm>
        </p:spPr>
        <p:txBody>
          <a:bodyPr>
            <a:noAutofit/>
          </a:bodyPr>
          <a:lstStyle/>
          <a:p>
            <a:r>
              <a:rPr lang="ar-JO" sz="44800" b="1" dirty="0">
                <a:solidFill>
                  <a:schemeClr val="bg2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فِ</a:t>
            </a:r>
            <a:endParaRPr lang="en-US" sz="44800" b="1" dirty="0">
              <a:solidFill>
                <a:schemeClr val="bg2">
                  <a:lumMod val="5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" name="Picture 2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 rot="10800000">
            <a:off x="2202507" y="480903"/>
            <a:ext cx="1355835" cy="32010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41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9"/>
    </mc:Choice>
    <mc:Fallback>
      <p:transition spd="slow" advTm="3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0.44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79551" y="1643867"/>
            <a:ext cx="211788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9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فَ</a:t>
            </a:r>
            <a:endParaRPr lang="en-US" sz="19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9010" y="2767778"/>
            <a:ext cx="211788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9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فُ</a:t>
            </a:r>
            <a:endParaRPr lang="en-US" sz="19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6688" y="1784099"/>
            <a:ext cx="211788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9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ف</a:t>
            </a:r>
            <a:r>
              <a:rPr lang="ar-JO" sz="19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ِ</a:t>
            </a:r>
            <a:endParaRPr lang="en-US" sz="19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6152" y="1804549"/>
            <a:ext cx="1040164" cy="192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407" y="3704872"/>
            <a:ext cx="1181062" cy="21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27" y="800421"/>
            <a:ext cx="1373951" cy="19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06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22"/>
    </mc:Choice>
    <mc:Fallback>
      <p:transition spd="slow" advTm="2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10254 L 0.00534 -0.081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11667 -0.0018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2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6643" y="2035629"/>
            <a:ext cx="756168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JO" sz="8800" b="1" dirty="0" smtClean="0">
                <a:ln/>
                <a:solidFill>
                  <a:schemeClr val="accent6"/>
                </a:solidFill>
              </a:rPr>
              <a:t>أصوات حرف الفاء </a:t>
            </a:r>
          </a:p>
          <a:p>
            <a:pPr algn="ctr"/>
            <a:r>
              <a:rPr lang="ar-JO" sz="8800" b="1" dirty="0" smtClean="0">
                <a:ln/>
                <a:solidFill>
                  <a:schemeClr val="accent6"/>
                </a:solidFill>
              </a:rPr>
              <a:t>مع المد القصير</a:t>
            </a:r>
            <a:endParaRPr lang="en-US" sz="8800" b="1" dirty="0">
              <a:ln/>
              <a:solidFill>
                <a:schemeClr val="accent6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97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4"/>
    </mc:Choice>
    <mc:Fallback>
      <p:transition spd="slow" advTm="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79551" y="1643867"/>
            <a:ext cx="211788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9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فَ</a:t>
            </a:r>
            <a:endParaRPr lang="en-US" sz="19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9010" y="2767778"/>
            <a:ext cx="211788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9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فُ</a:t>
            </a:r>
            <a:endParaRPr lang="en-US" sz="19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6688" y="1784099"/>
            <a:ext cx="211788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9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ف</a:t>
            </a:r>
            <a:r>
              <a:rPr lang="ar-JO" sz="19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ِ</a:t>
            </a:r>
            <a:endParaRPr lang="en-US" sz="19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6152" y="1804549"/>
            <a:ext cx="1040164" cy="192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407" y="3704872"/>
            <a:ext cx="1181062" cy="21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27" y="800421"/>
            <a:ext cx="1373951" cy="19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8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23"/>
    </mc:Choice>
    <mc:Fallback>
      <p:transition spd="slow" advTm="16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10254 L 0.00534 -0.081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11667 -0.0018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2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ay with some supplements may be enough for an inactive horse – one that remains in the pasture most of the time with little activity. Description from lovelypetsupplies.com. I searched for this on bing.com/image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-1" y="1"/>
            <a:ext cx="3135087" cy="3566160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76258" y="2229326"/>
            <a:ext cx="9133730" cy="4997587"/>
          </a:xfrm>
        </p:spPr>
        <p:txBody>
          <a:bodyPr>
            <a:noAutofit/>
          </a:bodyPr>
          <a:lstStyle/>
          <a:p>
            <a:pPr algn="ctr"/>
            <a:r>
              <a:rPr lang="ar-JO" sz="30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فَـ</a:t>
            </a:r>
            <a:r>
              <a:rPr lang="ar-JO" sz="30000" b="1" dirty="0" smtClean="0">
                <a:solidFill>
                  <a:srgbClr val="712617"/>
                </a:solidFill>
                <a:latin typeface="Arial" pitchFamily="34" charset="0"/>
                <a:cs typeface="Arial" pitchFamily="34" charset="0"/>
              </a:rPr>
              <a:t>رَس</a:t>
            </a:r>
            <a:r>
              <a:rPr lang="ar-JO" sz="30000" b="1" dirty="0" smtClean="0">
                <a:latin typeface="Arial" pitchFamily="34" charset="0"/>
                <a:cs typeface="Arial" pitchFamily="34" charset="0"/>
              </a:rPr>
              <a:t>ُ</a:t>
            </a:r>
            <a:endParaRPr lang="en-US" sz="30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6"/>
          <a:srcRect l="21973" r="22376"/>
          <a:stretch>
            <a:fillRect/>
          </a:stretch>
        </p:blipFill>
        <p:spPr bwMode="auto">
          <a:xfrm>
            <a:off x="10532528" y="3944982"/>
            <a:ext cx="953719" cy="210446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285979"/>
      </p:ext>
    </p:extLst>
  </p:cSld>
  <p:clrMapOvr>
    <a:masterClrMapping/>
  </p:clrMapOvr>
  <p:transition spd="slow" advTm="278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7593 L -0.0026 -0.368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tterfly Gif Image Art Collection at Best Animations | Butterfly gif, Butterfly  clip art, Blue butterfl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4" y="222069"/>
            <a:ext cx="315032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6806" y="2690949"/>
            <a:ext cx="9133730" cy="4997587"/>
          </a:xfrm>
        </p:spPr>
        <p:txBody>
          <a:bodyPr>
            <a:noAutofit/>
          </a:bodyPr>
          <a:lstStyle/>
          <a:p>
            <a:pPr algn="ctr"/>
            <a:r>
              <a:rPr lang="ar-JO" sz="25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فَـ</a:t>
            </a:r>
            <a:r>
              <a:rPr lang="ar-JO" sz="25000" b="1" dirty="0" smtClean="0">
                <a:solidFill>
                  <a:srgbClr val="712617"/>
                </a:solidFill>
                <a:latin typeface="Arial" pitchFamily="34" charset="0"/>
                <a:cs typeface="Arial" pitchFamily="34" charset="0"/>
              </a:rPr>
              <a:t>راشَةُ</a:t>
            </a:r>
            <a:endParaRPr lang="en-US" sz="25000" b="1" dirty="0">
              <a:solidFill>
                <a:srgbClr val="71261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6"/>
          <a:srcRect l="21973" r="22376"/>
          <a:stretch>
            <a:fillRect/>
          </a:stretch>
        </p:blipFill>
        <p:spPr bwMode="auto">
          <a:xfrm>
            <a:off x="10116220" y="2690949"/>
            <a:ext cx="1355835" cy="286175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815429"/>
      </p:ext>
    </p:extLst>
  </p:cSld>
  <p:clrMapOvr>
    <a:masterClrMapping/>
  </p:clrMapOvr>
  <p:transition spd="slow" advTm="298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00169 -0.294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637" y="1541774"/>
            <a:ext cx="6999890" cy="4918841"/>
          </a:xfrm>
        </p:spPr>
        <p:txBody>
          <a:bodyPr>
            <a:noAutofit/>
          </a:bodyPr>
          <a:lstStyle/>
          <a:p>
            <a:r>
              <a:rPr lang="ar-JO" sz="415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فَ</a:t>
            </a:r>
            <a:endParaRPr lang="en-US" sz="41500" b="1" dirty="0">
              <a:solidFill>
                <a:schemeClr val="accent5">
                  <a:lumMod val="60000"/>
                  <a:lumOff val="4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" name="Picture 2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>
            <a:off x="1730958" y="1916590"/>
            <a:ext cx="1355835" cy="32010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600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7"/>
    </mc:Choice>
    <mc:Fallback>
      <p:transition spd="slow" advTm="6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3.958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 descr="Bell Pepper Clipart (#1725412) - PinClipart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080" name="AutoShape 8" descr="Bell Pepper Clipart (#1725412) - PinClipart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98" y="160338"/>
            <a:ext cx="4580555" cy="2680591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415356" y="2997024"/>
            <a:ext cx="9497148" cy="41715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JO" sz="30000" b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فُـ</a:t>
            </a:r>
            <a:r>
              <a:rPr lang="ar-JO" sz="30000" b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لْـ</a:t>
            </a:r>
            <a:r>
              <a:rPr lang="ar-JO" sz="30000" b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فُـ</a:t>
            </a:r>
            <a:r>
              <a:rPr lang="ar-JO" sz="30000" b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ل</a:t>
            </a:r>
            <a:r>
              <a:rPr lang="ar-JO" sz="30000" b="1" smtClean="0">
                <a:latin typeface="Arial" pitchFamily="34" charset="0"/>
                <a:cs typeface="Arial" pitchFamily="34" charset="0"/>
              </a:rPr>
              <a:t>ُ</a:t>
            </a:r>
            <a:endParaRPr lang="ar-JO" sz="30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474" y="296153"/>
            <a:ext cx="2218254" cy="174854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82138"/>
      </p:ext>
    </p:extLst>
  </p:cSld>
  <p:clrMapOvr>
    <a:masterClrMapping/>
  </p:clrMapOvr>
  <p:transition spd="slow" advTm="3614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25 -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94852" y="2822477"/>
            <a:ext cx="9497148" cy="4171557"/>
          </a:xfrm>
        </p:spPr>
        <p:txBody>
          <a:bodyPr>
            <a:noAutofit/>
          </a:bodyPr>
          <a:lstStyle/>
          <a:p>
            <a:pPr algn="ctr"/>
            <a:r>
              <a:rPr lang="ar-JO" sz="250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فُـ</a:t>
            </a:r>
            <a:r>
              <a:rPr lang="ar-JO" sz="25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سْتان</a:t>
            </a:r>
            <a:r>
              <a:rPr lang="ar-JO" sz="25000" b="1" dirty="0" smtClean="0">
                <a:latin typeface="Arial" pitchFamily="34" charset="0"/>
                <a:cs typeface="Arial" pitchFamily="34" charset="0"/>
              </a:rPr>
              <a:t>ُ</a:t>
            </a:r>
            <a:endParaRPr lang="ar-JO" sz="25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1573" y="195943"/>
            <a:ext cx="2245345" cy="176990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28" name="Picture 4" descr="Little girl dress clipart Images - Free Download on Freepi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7358" r="5684" b="7390"/>
          <a:stretch/>
        </p:blipFill>
        <p:spPr bwMode="auto">
          <a:xfrm>
            <a:off x="182879" y="195943"/>
            <a:ext cx="3344093" cy="32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134005"/>
      </p:ext>
    </p:extLst>
  </p:cSld>
  <p:clrMapOvr>
    <a:masterClrMapping/>
  </p:clrMapOvr>
  <p:transition spd="slow" advTm="2079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25 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013" y="1250881"/>
            <a:ext cx="6999890" cy="4918841"/>
          </a:xfrm>
        </p:spPr>
        <p:txBody>
          <a:bodyPr>
            <a:noAutofit/>
          </a:bodyPr>
          <a:lstStyle/>
          <a:p>
            <a:r>
              <a:rPr lang="ar-JO" sz="34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فُ</a:t>
            </a:r>
            <a:endParaRPr lang="en-US" sz="34600" b="1" dirty="0">
              <a:solidFill>
                <a:schemeClr val="accent5">
                  <a:lumMod val="60000"/>
                  <a:lumOff val="4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5111" y="2323998"/>
            <a:ext cx="2511137" cy="197941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21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8"/>
    </mc:Choice>
    <mc:Fallback>
      <p:transition spd="slow" advTm="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5 -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7|1.5|2.2|2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1.8|3.5|2.5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25</Words>
  <Application>Microsoft Office PowerPoint</Application>
  <PresentationFormat>Widescreen</PresentationFormat>
  <Paragraphs>20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Arabic Typesetting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فَـرَسُ</vt:lpstr>
      <vt:lpstr>فَـراشَةُ</vt:lpstr>
      <vt:lpstr>فَ</vt:lpstr>
      <vt:lpstr>PowerPoint Presentation</vt:lpstr>
      <vt:lpstr>فُـسْتانُ</vt:lpstr>
      <vt:lpstr>فُ</vt:lpstr>
      <vt:lpstr>فِــنْجانُ</vt:lpstr>
      <vt:lpstr>حافِـلَةُ</vt:lpstr>
      <vt:lpstr>فِ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Magic Systems</dc:creator>
  <cp:lastModifiedBy>Magic Systems</cp:lastModifiedBy>
  <cp:revision>3</cp:revision>
  <dcterms:created xsi:type="dcterms:W3CDTF">2025-11-12T18:41:37Z</dcterms:created>
  <dcterms:modified xsi:type="dcterms:W3CDTF">2025-11-13T13:08:11Z</dcterms:modified>
</cp:coreProperties>
</file>