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5"/>
  </p:notesMasterIdLst>
  <p:sldIdLst>
    <p:sldId id="294" r:id="rId2"/>
    <p:sldId id="292" r:id="rId3"/>
    <p:sldId id="29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B4B7-0BCE-4DD5-8778-571BCE38C186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AA7A8-68DD-4DD6-9E1F-3C34F52B4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0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AA7A8-68DD-4DD6-9E1F-3C34F52B47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28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3AA7A8-68DD-4DD6-9E1F-3C34F52B47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5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6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1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7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4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7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0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8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0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3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91365-5F67-46D3-813E-CE83D5CF2975}" type="datetimeFigureOut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D9261-B71B-4819-A7C4-D2847EA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8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السابع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الرابعة :</a:t>
            </a:r>
            <a:r>
              <a:rPr lang="ar-JO" sz="2800" dirty="0"/>
              <a:t> </a:t>
            </a:r>
            <a:r>
              <a:rPr lang="ar-JO" sz="2800" dirty="0" smtClean="0"/>
              <a:t>المحاليل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</a:t>
            </a:r>
            <a:r>
              <a:rPr lang="ar-JO" sz="2800" dirty="0"/>
              <a:t> </a:t>
            </a:r>
            <a:r>
              <a:rPr lang="ar-JO" sz="2800" dirty="0" smtClean="0"/>
              <a:t>الذائبية </a:t>
            </a:r>
            <a:r>
              <a:rPr lang="ar-JO" sz="2800" dirty="0" smtClean="0"/>
              <a:t>3</a:t>
            </a:r>
            <a:endParaRPr lang="ar-JO" sz="2800" dirty="0" smtClean="0"/>
          </a:p>
          <a:p>
            <a:r>
              <a:rPr lang="ar-JO" sz="2800" dirty="0" smtClean="0"/>
              <a:t> من </a:t>
            </a:r>
            <a:r>
              <a:rPr lang="ar-JO" sz="2800" smtClean="0"/>
              <a:t>صفحة </a:t>
            </a:r>
            <a:r>
              <a:rPr lang="ar-JO" sz="2800" smtClean="0"/>
              <a:t> </a:t>
            </a:r>
            <a:r>
              <a:rPr lang="ar-JO" sz="2800" dirty="0" smtClean="0"/>
              <a:t>108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علم الذوبان: ما المقدار الزائد عن الحد؟ - للعِ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097" y="3861813"/>
            <a:ext cx="2855760" cy="1905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21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366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4800" b="1" dirty="0" smtClean="0">
                <a:solidFill>
                  <a:srgbClr val="FF0000"/>
                </a:solidFill>
              </a:rPr>
              <a:t>استخلاص الاملاح </a:t>
            </a:r>
            <a:r>
              <a:rPr lang="ar-JO" sz="4800" b="1" dirty="0" smtClean="0"/>
              <a:t/>
            </a:r>
            <a:br>
              <a:rPr lang="ar-JO" sz="4800" b="1" dirty="0" smtClean="0"/>
            </a:br>
            <a:r>
              <a:rPr lang="ar-JO" sz="4800" b="1" dirty="0" smtClean="0"/>
              <a:t> 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488031" y="1568745"/>
            <a:ext cx="2136614" cy="8329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التبخر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25085" y="2706564"/>
            <a:ext cx="7042757" cy="37358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تعريض مياه البحر الى اشعة الشمس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يتبخر الماء وتترسب الاملاح بالتدريج حسب ذائبيتها في احواض خاصة ( الملاحات ) 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استخلاص الاملاح بطرق كيميائية للاستفادة منها في الصناعات</a:t>
            </a:r>
          </a:p>
        </p:txBody>
      </p:sp>
      <p:pic>
        <p:nvPicPr>
          <p:cNvPr id="5122" name="Picture 2" descr="كيفية استخراج الملح من البحر - موضو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4485992"/>
            <a:ext cx="4108575" cy="195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1023042" y="2095222"/>
            <a:ext cx="2580237" cy="158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الحصول على الملح فقط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6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334E3A-C302-4CA7-9B31-6B181941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973660" cy="1320800"/>
          </a:xfrm>
        </p:spPr>
        <p:txBody>
          <a:bodyPr>
            <a:normAutofit fontScale="90000"/>
          </a:bodyPr>
          <a:lstStyle/>
          <a:p>
            <a:pPr algn="r"/>
            <a:r>
              <a:rPr lang="ar-JO" sz="4800" b="1" dirty="0" smtClean="0"/>
              <a:t>         استخلاص الاملاح </a:t>
            </a:r>
            <a:br>
              <a:rPr lang="ar-JO" sz="4800" b="1" dirty="0" smtClean="0"/>
            </a:br>
            <a:r>
              <a:rPr lang="ar-JO" sz="4800" b="1" dirty="0" smtClean="0"/>
              <a:t> 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4F6920-C890-4A07-B971-6722B031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646" y="1733567"/>
            <a:ext cx="9706708" cy="4268346"/>
          </a:xfrm>
        </p:spPr>
        <p:txBody>
          <a:bodyPr/>
          <a:lstStyle/>
          <a:p>
            <a:pPr marL="0" indent="0" algn="r">
              <a:buNone/>
            </a:pPr>
            <a:r>
              <a:rPr lang="ar-JO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488031" y="1568745"/>
            <a:ext cx="2136614" cy="8329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التقطير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25085" y="2706564"/>
            <a:ext cx="7042757" cy="37358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1- يتبخر الماء عند تسخين المحلول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2- يتصاعد بخار الماء الى داخل المكثف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( سطح بارد )ويتحول الى ماء مقطر  </a:t>
            </a:r>
          </a:p>
          <a:p>
            <a:pPr algn="ctr"/>
            <a:endParaRPr lang="ar-JO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3- يتجمع الماء المقطر في الكاس الزجاجية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وتترسب المادة الصلبة ( الاملاح )في الدورق</a:t>
            </a:r>
          </a:p>
        </p:txBody>
      </p:sp>
      <p:sp>
        <p:nvSpPr>
          <p:cNvPr id="4" name="Oval 3"/>
          <p:cNvSpPr/>
          <p:nvPr/>
        </p:nvSpPr>
        <p:spPr>
          <a:xfrm>
            <a:off x="1801630" y="1157839"/>
            <a:ext cx="3267633" cy="158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الحصول على الملح وماء مقطر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7174" name="Picture 6" descr="الفرق بين التقطير بالبخار والتقطير التجزيئي - 2020 - أخبا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87" y="2065734"/>
            <a:ext cx="3893988" cy="410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2999597" y="3521802"/>
            <a:ext cx="1291746" cy="50699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المكثف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603854" y="4670585"/>
            <a:ext cx="1291746" cy="50699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الدورق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999597" y="6188943"/>
            <a:ext cx="1780055" cy="50699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chemeClr val="tx1"/>
                </a:solidFill>
              </a:rPr>
              <a:t>الكاس الزجاجية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76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117</Words>
  <Application>Microsoft Office PowerPoint</Application>
  <PresentationFormat>Widescreen</PresentationFormat>
  <Paragraphs>32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استخلاص الاملاح   </vt:lpstr>
      <vt:lpstr>         استخلاص الاملاح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الحيوانات</dc:title>
  <dc:creator>Heba</dc:creator>
  <cp:lastModifiedBy>ADMIN</cp:lastModifiedBy>
  <cp:revision>68</cp:revision>
  <dcterms:created xsi:type="dcterms:W3CDTF">2020-09-19T14:44:44Z</dcterms:created>
  <dcterms:modified xsi:type="dcterms:W3CDTF">2024-11-26T06:21:18Z</dcterms:modified>
</cp:coreProperties>
</file>