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23" autoAdjust="0"/>
    <p:restoredTop sz="94660"/>
  </p:normalViewPr>
  <p:slideViewPr>
    <p:cSldViewPr snapToGrid="0">
      <p:cViewPr varScale="1">
        <p:scale>
          <a:sx n="83" d="100"/>
          <a:sy n="83" d="100"/>
        </p:scale>
        <p:origin x="2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E24C3A4-AD54-410C-B24E-8396485F9D0A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9D75-05F8-46EE-805B-FF4C32B2549B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271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4C3A4-AD54-410C-B24E-8396485F9D0A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9D75-05F8-46EE-805B-FF4C32B254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841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4C3A4-AD54-410C-B24E-8396485F9D0A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9D75-05F8-46EE-805B-FF4C32B2549B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440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4C3A4-AD54-410C-B24E-8396485F9D0A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9D75-05F8-46EE-805B-FF4C32B254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094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4C3A4-AD54-410C-B24E-8396485F9D0A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9D75-05F8-46EE-805B-FF4C32B2549B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998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4C3A4-AD54-410C-B24E-8396485F9D0A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9D75-05F8-46EE-805B-FF4C32B254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611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4C3A4-AD54-410C-B24E-8396485F9D0A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9D75-05F8-46EE-805B-FF4C32B254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810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4C3A4-AD54-410C-B24E-8396485F9D0A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9D75-05F8-46EE-805B-FF4C32B254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888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4C3A4-AD54-410C-B24E-8396485F9D0A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9D75-05F8-46EE-805B-FF4C32B254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782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4C3A4-AD54-410C-B24E-8396485F9D0A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9D75-05F8-46EE-805B-FF4C32B254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285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4C3A4-AD54-410C-B24E-8396485F9D0A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9D75-05F8-46EE-805B-FF4C32B2549B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072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E24C3A4-AD54-410C-B24E-8396485F9D0A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6189D75-05F8-46EE-805B-FF4C32B2549B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3336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d/3.0/" TargetMode="External"/><Relationship Id="rId13" Type="http://schemas.openxmlformats.org/officeDocument/2006/relationships/hyperlink" Target="https://courses.lumenlearning.com/suny-mcc-microbiology/chapter/unicellular-eukaryotic-parasites/" TargetMode="External"/><Relationship Id="rId3" Type="http://schemas.openxmlformats.org/officeDocument/2006/relationships/hyperlink" Target="https://www.flickr.com/photos/scotnelson/11733353963" TargetMode="External"/><Relationship Id="rId7" Type="http://schemas.openxmlformats.org/officeDocument/2006/relationships/hyperlink" Target="https://www.flickr.com/photos/105314487@N06/15351417364" TargetMode="External"/><Relationship Id="rId12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11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pxhere.com/de/photo/1586425" TargetMode="External"/><Relationship Id="rId10" Type="http://schemas.openxmlformats.org/officeDocument/2006/relationships/hyperlink" Target="http://gardening.stackexchange.com/questions/7458/what-is-this-white-mold-infesting-my-tomato-plants" TargetMode="External"/><Relationship Id="rId4" Type="http://schemas.openxmlformats.org/officeDocument/2006/relationships/image" Target="../media/image3.jpg"/><Relationship Id="rId9" Type="http://schemas.openxmlformats.org/officeDocument/2006/relationships/image" Target="../media/image5.jpg"/><Relationship Id="rId14" Type="http://schemas.openxmlformats.org/officeDocument/2006/relationships/hyperlink" Target="https://creativecommons.org/licenses/by/3.0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67760-777D-AAF5-D50E-DB2F0FA2C6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MOLD ATTACKK</a:t>
            </a:r>
            <a:br>
              <a:rPr lang="en-US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D4CA1F-DEAA-01C8-AF61-28557CEF5F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MADE BY HASHEM ALDOUD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7516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14152-6E92-B2FB-63B6-F39DDAAE5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DO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E9163-E8BB-7B1E-BB5A-0A51FFEBC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Place one banana in a sealed container or  zip lock  bag. Leave the other banana exposed to air on a plate . Keep both in the same location (room temperature, away from sunlight).Observe and record changes daily: color, texture, smell, mold spots.📊 What to Track Day mold first appears Mold color and spread Banana softness or break down Smell changes🧠 Expected Results The exposed banana may mold faster due to oxygen and airborne spores . The sealed banana might rot more slowly but could develop mold if moisture builds up inside.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2970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FBA06-5892-3348-F670-CABFDCAE8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267154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5</a:t>
            </a:r>
            <a:r>
              <a:rPr lang="en-GB" dirty="0"/>
              <a:t>+ FUN FACTS ABOUT MOLD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D2695-2144-CCB2-ABCA-417B94E7E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0280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1  Mold is a Fungus: Mold is a type of fungus, similar to mushrooms, and it reproduces through tiny airborne spores that can travel through the air. </a:t>
            </a:r>
          </a:p>
          <a:p>
            <a:pPr marL="0" indent="0">
              <a:buNone/>
            </a:pPr>
            <a:r>
              <a:rPr lang="en-US" dirty="0"/>
              <a:t>2 Rapid Growth: Mold can grow in as little as 24 to 48 hours under the right conditions, particularly in warm, damp, and humid environments. </a:t>
            </a:r>
          </a:p>
          <a:p>
            <a:pPr marL="0" indent="0">
              <a:buNone/>
            </a:pPr>
            <a:r>
              <a:rPr lang="en-US" dirty="0"/>
              <a:t>3 Diverse Species: There are over 100,000 known species of mold, and they exist almost everywhere, both indoors and outdoors. </a:t>
            </a:r>
          </a:p>
          <a:p>
            <a:pPr marL="0" indent="0">
              <a:buNone/>
            </a:pPr>
            <a:r>
              <a:rPr lang="en-US" dirty="0"/>
              <a:t>4 Health Risks: Mold exposure can lead to various health issues, especially for individuals with respiratory conditions, allergies, or weakened immune systems. Symptoms may include sneezing, runny nose, and skin rashes. </a:t>
            </a:r>
          </a:p>
          <a:p>
            <a:pPr marL="0" indent="0">
              <a:buNone/>
            </a:pPr>
            <a:r>
              <a:rPr lang="en-US" dirty="0"/>
              <a:t>5 Beneficial Mold: Not all mold is harmful; some types, like Penicillium, are used to produce antibiotics and certain foods, such as blue cheese. </a:t>
            </a:r>
          </a:p>
          <a:p>
            <a:pPr marL="0" indent="0">
              <a:buNone/>
            </a:pPr>
            <a:r>
              <a:rPr lang="en-US" dirty="0"/>
              <a:t>6 Structural Damage: Persistent mold growth can weaken the structural integrity of building materials, leading to significant damage in homes and buildings.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5365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714EF-C637-1C14-60FB-7BCFB7409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 IS A ALBUM OF MOLDDD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F5F720-B29B-CB41-63D5-F9255638A4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02398" y="3955836"/>
            <a:ext cx="4351121" cy="290216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33385E-BA43-A0ED-7B1E-2B0257EC69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6892" y="3847581"/>
            <a:ext cx="3985506" cy="3388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F21B09-2F4A-9E78-034A-7664FD25DC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436429" y="3548742"/>
            <a:ext cx="4513498" cy="43107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94AB759-40D5-8768-9315-F271D09C1326}"/>
              </a:ext>
            </a:extLst>
          </p:cNvPr>
          <p:cNvSpPr txBox="1"/>
          <p:nvPr/>
        </p:nvSpPr>
        <p:spPr>
          <a:xfrm>
            <a:off x="9305217" y="7945224"/>
            <a:ext cx="36447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7" tooltip="https://www.flickr.com/photos/105314487@N06/15351417364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8" tooltip="https://creativecommons.org/licenses/by-nd/3.0/"/>
              </a:rPr>
              <a:t>CC BY-ND</a:t>
            </a:r>
            <a:endParaRPr lang="en-GB" sz="9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D9F1FC5-8B47-A205-D585-6BFEF4A8F3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16892" y="1458686"/>
            <a:ext cx="3985506" cy="230315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BFA7C75-E1B1-FE70-972F-C9C9AA007844}"/>
              </a:ext>
            </a:extLst>
          </p:cNvPr>
          <p:cNvSpPr txBox="1"/>
          <p:nvPr/>
        </p:nvSpPr>
        <p:spPr>
          <a:xfrm>
            <a:off x="116892" y="6950620"/>
            <a:ext cx="39855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10" tooltip="http://gardening.stackexchange.com/questions/7458/what-is-this-white-mold-infesting-my-tomato-plants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11" tooltip="https://creativecommons.org/licenses/by-sa/3.0/"/>
              </a:rPr>
              <a:t>CC BY-SA</a:t>
            </a:r>
            <a:endParaRPr lang="en-GB" sz="90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1961518-1148-CBE6-890E-674BCA6EAD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4326674" y="1272685"/>
            <a:ext cx="6371063" cy="23735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6EC3A7E-E211-02C3-4224-DD0056781210}"/>
              </a:ext>
            </a:extLst>
          </p:cNvPr>
          <p:cNvSpPr txBox="1"/>
          <p:nvPr/>
        </p:nvSpPr>
        <p:spPr>
          <a:xfrm>
            <a:off x="4326674" y="3570313"/>
            <a:ext cx="63710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13" tooltip="https://courses.lumenlearning.com/suny-mcc-microbiology/chapter/unicellular-eukaryotic-parasites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14" tooltip="https://creativecommons.org/licenses/by/3.0/"/>
              </a:rPr>
              <a:t>CC BY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3995679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D96D4-6AEE-9629-E562-AF03FE8AA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IT MOLDS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92DA9-768C-F950-6ACC-6585BB418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746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30</TotalTime>
  <Words>340</Words>
  <Application>Microsoft Office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Tw Cen MT</vt:lpstr>
      <vt:lpstr>Tw Cen MT Condensed</vt:lpstr>
      <vt:lpstr>Wingdings 3</vt:lpstr>
      <vt:lpstr>Integral</vt:lpstr>
      <vt:lpstr>MOLD ATTACKK </vt:lpstr>
      <vt:lpstr>WHAT TO DO</vt:lpstr>
      <vt:lpstr> 5+ FUN FACTS ABOUT MOLD    </vt:lpstr>
      <vt:lpstr>HERE IS A ALBUM OF MOLDDD</vt:lpstr>
      <vt:lpstr>WHY IT MOLDS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pc</dc:creator>
  <cp:lastModifiedBy>pc</cp:lastModifiedBy>
  <cp:revision>1</cp:revision>
  <dcterms:created xsi:type="dcterms:W3CDTF">2025-10-22T05:22:54Z</dcterms:created>
  <dcterms:modified xsi:type="dcterms:W3CDTF">2025-11-06T07:29:33Z</dcterms:modified>
</cp:coreProperties>
</file>