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77DBD1E8-23D8-9EB0-4B9A-A795DEE8BC47}"/>
              </a:ext>
            </a:extLst>
          </p:cNvPr>
          <p:cNvGrpSpPr/>
          <p:nvPr/>
        </p:nvGrpSpPr>
        <p:grpSpPr>
          <a:xfrm>
            <a:off x="-16934" y="0"/>
            <a:ext cx="12231160" cy="6856216"/>
            <a:chOff x="-16934" y="0"/>
            <a:chExt cx="12231160" cy="6856216"/>
          </a:xfrm>
        </p:grpSpPr>
        <p:pic>
          <p:nvPicPr>
            <p:cNvPr id="3" name="Picture 15" descr="HD-PanelTitleR1.png">
              <a:extLst>
                <a:ext uri="{FF2B5EF4-FFF2-40B4-BE49-F238E27FC236}">
                  <a16:creationId xmlns:a16="http://schemas.microsoft.com/office/drawing/2014/main" id="{80412C8F-F572-7EBE-04D0-439CBC836A52}"/>
                </a:ext>
              </a:extLst>
            </p:cNvPr>
            <p:cNvPicPr>
              <a:picLocks noChangeAspect="1"/>
            </p:cNvPicPr>
            <p:nvPr/>
          </p:nvPicPr>
          <p:blipFill>
            <a:blip r:embed="rId2"/>
            <a:stretch>
              <a:fillRect/>
            </a:stretch>
          </p:blipFill>
          <p:spPr>
            <a:xfrm>
              <a:off x="0" y="0"/>
              <a:ext cx="12188823" cy="6856216"/>
            </a:xfrm>
            <a:prstGeom prst="rect">
              <a:avLst/>
            </a:prstGeom>
            <a:noFill/>
            <a:ln cap="flat">
              <a:noFill/>
            </a:ln>
          </p:spPr>
        </p:pic>
        <p:sp>
          <p:nvSpPr>
            <p:cNvPr id="4" name="Rectangle 25">
              <a:extLst>
                <a:ext uri="{FF2B5EF4-FFF2-40B4-BE49-F238E27FC236}">
                  <a16:creationId xmlns:a16="http://schemas.microsoft.com/office/drawing/2014/main" id="{594FFCEA-1E20-C8EF-9403-72453256155A}"/>
                </a:ext>
              </a:extLst>
            </p:cNvPr>
            <p:cNvSpPr/>
            <p:nvPr/>
          </p:nvSpPr>
          <p:spPr>
            <a:xfrm>
              <a:off x="2328327" y="1540928"/>
              <a:ext cx="7543800" cy="3835405"/>
            </a:xfrm>
            <a:prstGeom prst="rect">
              <a:avLst/>
            </a:prstGeom>
            <a:noFill/>
            <a:ln w="15873" cap="flat">
              <a:solidFill>
                <a:srgbClr val="83992A"/>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5" name="Picture 16" descr="HDRibbonTitle-UniformTrim.png">
              <a:extLst>
                <a:ext uri="{FF2B5EF4-FFF2-40B4-BE49-F238E27FC236}">
                  <a16:creationId xmlns:a16="http://schemas.microsoft.com/office/drawing/2014/main" id="{4789568F-FC45-8B97-C058-2765367DA15C}"/>
                </a:ext>
              </a:extLst>
            </p:cNvPr>
            <p:cNvPicPr>
              <a:picLocks noChangeAspect="1"/>
            </p:cNvPicPr>
            <p:nvPr/>
          </p:nvPicPr>
          <p:blipFill>
            <a:blip/>
            <a:srcRect/>
            <a:stretch>
              <a:fillRect/>
            </a:stretch>
          </p:blipFill>
          <p:spPr>
            <a:xfrm>
              <a:off x="-16934" y="3147611"/>
              <a:ext cx="2478024" cy="612648"/>
            </a:xfrm>
            <a:prstGeom prst="rect">
              <a:avLst/>
            </a:prstGeom>
            <a:noFill/>
            <a:ln cap="flat">
              <a:noFill/>
            </a:ln>
          </p:spPr>
        </p:pic>
        <p:pic>
          <p:nvPicPr>
            <p:cNvPr id="6" name="Picture 19" descr="HDRibbonTitle-UniformTrim.png">
              <a:extLst>
                <a:ext uri="{FF2B5EF4-FFF2-40B4-BE49-F238E27FC236}">
                  <a16:creationId xmlns:a16="http://schemas.microsoft.com/office/drawing/2014/main" id="{EFC125DD-0034-8B00-0938-5D06D4660533}"/>
                </a:ext>
              </a:extLst>
            </p:cNvPr>
            <p:cNvPicPr>
              <a:picLocks noChangeAspect="1"/>
            </p:cNvPicPr>
            <p:nvPr/>
          </p:nvPicPr>
          <p:blipFill>
            <a:blip/>
            <a:srcRect/>
            <a:stretch>
              <a:fillRect/>
            </a:stretch>
          </p:blipFill>
          <p:spPr>
            <a:xfrm>
              <a:off x="9736202" y="3147611"/>
              <a:ext cx="2478024" cy="612648"/>
            </a:xfrm>
            <a:prstGeom prst="rect">
              <a:avLst/>
            </a:prstGeom>
            <a:noFill/>
            <a:ln cap="flat">
              <a:noFill/>
            </a:ln>
          </p:spPr>
        </p:pic>
      </p:grpSp>
      <p:sp>
        <p:nvSpPr>
          <p:cNvPr id="7" name="Title 1">
            <a:extLst>
              <a:ext uri="{FF2B5EF4-FFF2-40B4-BE49-F238E27FC236}">
                <a16:creationId xmlns:a16="http://schemas.microsoft.com/office/drawing/2014/main" id="{75D2F72A-8DA8-C1C9-1E4C-1F3BA32B6D9E}"/>
              </a:ext>
            </a:extLst>
          </p:cNvPr>
          <p:cNvSpPr txBox="1">
            <a:spLocks noGrp="1"/>
          </p:cNvSpPr>
          <p:nvPr>
            <p:ph type="ctrTitle"/>
          </p:nvPr>
        </p:nvSpPr>
        <p:spPr>
          <a:xfrm>
            <a:off x="2692395" y="1871127"/>
            <a:ext cx="6815672" cy="1515535"/>
          </a:xfrm>
        </p:spPr>
        <p:txBody>
          <a:bodyPr anchor="b">
            <a:noAutofit/>
          </a:bodyPr>
          <a:lstStyle>
            <a:lvl1pPr>
              <a:defRPr sz="5400"/>
            </a:lvl1pPr>
          </a:lstStyle>
          <a:p>
            <a:pPr lvl="0"/>
            <a:r>
              <a:rPr lang="en-US"/>
              <a:t>Click to edit Master title style</a:t>
            </a:r>
          </a:p>
        </p:txBody>
      </p:sp>
      <p:sp>
        <p:nvSpPr>
          <p:cNvPr id="8" name="Subtitle 2">
            <a:extLst>
              <a:ext uri="{FF2B5EF4-FFF2-40B4-BE49-F238E27FC236}">
                <a16:creationId xmlns:a16="http://schemas.microsoft.com/office/drawing/2014/main" id="{79385C6C-1293-E11D-6409-7E857C808084}"/>
              </a:ext>
            </a:extLst>
          </p:cNvPr>
          <p:cNvSpPr txBox="1">
            <a:spLocks noGrp="1"/>
          </p:cNvSpPr>
          <p:nvPr>
            <p:ph type="subTitle" idx="1"/>
          </p:nvPr>
        </p:nvSpPr>
        <p:spPr>
          <a:xfrm>
            <a:off x="2692395" y="3657600"/>
            <a:ext cx="6815672" cy="1320805"/>
          </a:xfrm>
        </p:spPr>
        <p:txBody>
          <a:bodyPr anchorCtr="1"/>
          <a:lstStyle>
            <a:lvl1pPr marL="0" indent="0" algn="ctr">
              <a:spcBef>
                <a:spcPts val="500"/>
              </a:spcBef>
              <a:buNone/>
              <a:defRPr sz="2100">
                <a:solidFill>
                  <a:srgbClr val="000000"/>
                </a:solidFill>
              </a:defRPr>
            </a:lvl1pPr>
          </a:lstStyle>
          <a:p>
            <a:pPr lvl="0"/>
            <a:r>
              <a:rPr lang="en-US"/>
              <a:t>Click to edit Master subtitle style</a:t>
            </a:r>
          </a:p>
        </p:txBody>
      </p:sp>
      <p:sp>
        <p:nvSpPr>
          <p:cNvPr id="9" name="Date Placeholder 3">
            <a:extLst>
              <a:ext uri="{FF2B5EF4-FFF2-40B4-BE49-F238E27FC236}">
                <a16:creationId xmlns:a16="http://schemas.microsoft.com/office/drawing/2014/main" id="{21D3FC15-6D76-11AF-5371-B9179EC6657A}"/>
              </a:ext>
            </a:extLst>
          </p:cNvPr>
          <p:cNvSpPr txBox="1">
            <a:spLocks noGrp="1"/>
          </p:cNvSpPr>
          <p:nvPr>
            <p:ph type="dt" sz="half" idx="7"/>
          </p:nvPr>
        </p:nvSpPr>
        <p:spPr>
          <a:xfrm>
            <a:off x="7983233" y="5037667"/>
            <a:ext cx="897465" cy="279404"/>
          </a:xfrm>
        </p:spPr>
        <p:txBody>
          <a:bodyPr/>
          <a:lstStyle>
            <a:lvl1pPr>
              <a:defRPr/>
            </a:lvl1pPr>
          </a:lstStyle>
          <a:p>
            <a:pPr lvl="0"/>
            <a:fld id="{D04B0C60-94E3-4BB3-8A29-EC0BD32994C6}" type="datetime1">
              <a:rPr lang="en-GB"/>
              <a:pPr lvl="0"/>
              <a:t>10/11/2025</a:t>
            </a:fld>
            <a:endParaRPr lang="en-GB"/>
          </a:p>
        </p:txBody>
      </p:sp>
      <p:sp>
        <p:nvSpPr>
          <p:cNvPr id="10" name="Footer Placeholder 4">
            <a:extLst>
              <a:ext uri="{FF2B5EF4-FFF2-40B4-BE49-F238E27FC236}">
                <a16:creationId xmlns:a16="http://schemas.microsoft.com/office/drawing/2014/main" id="{0966BF81-F182-A021-41E3-BB12AB150DCB}"/>
              </a:ext>
            </a:extLst>
          </p:cNvPr>
          <p:cNvSpPr txBox="1">
            <a:spLocks noGrp="1"/>
          </p:cNvSpPr>
          <p:nvPr>
            <p:ph type="ftr" sz="quarter" idx="9"/>
          </p:nvPr>
        </p:nvSpPr>
        <p:spPr>
          <a:xfrm>
            <a:off x="2692395" y="5037667"/>
            <a:ext cx="5214631" cy="279404"/>
          </a:xfrm>
        </p:spPr>
        <p:txBody>
          <a:bodyPr/>
          <a:lstStyle>
            <a:lvl1pPr>
              <a:defRPr/>
            </a:lvl1pPr>
          </a:lstStyle>
          <a:p>
            <a:pPr lvl="0"/>
            <a:endParaRPr lang="en-GB"/>
          </a:p>
        </p:txBody>
      </p:sp>
      <p:sp>
        <p:nvSpPr>
          <p:cNvPr id="11" name="Slide Number Placeholder 5">
            <a:extLst>
              <a:ext uri="{FF2B5EF4-FFF2-40B4-BE49-F238E27FC236}">
                <a16:creationId xmlns:a16="http://schemas.microsoft.com/office/drawing/2014/main" id="{30A7FA8B-B169-DC0C-00B9-E0386BC31783}"/>
              </a:ext>
            </a:extLst>
          </p:cNvPr>
          <p:cNvSpPr txBox="1">
            <a:spLocks noGrp="1"/>
          </p:cNvSpPr>
          <p:nvPr>
            <p:ph type="sldNum" sz="quarter" idx="8"/>
          </p:nvPr>
        </p:nvSpPr>
        <p:spPr>
          <a:xfrm>
            <a:off x="8956895" y="5037667"/>
            <a:ext cx="551163" cy="279404"/>
          </a:xfrm>
        </p:spPr>
        <p:txBody>
          <a:bodyPr/>
          <a:lstStyle>
            <a:lvl1pPr>
              <a:defRPr/>
            </a:lvl1pPr>
          </a:lstStyle>
          <a:p>
            <a:pPr lvl="0"/>
            <a:fld id="{EFD75E99-CB92-48F1-B113-EA164AE2FAC6}" type="slidenum">
              <a:t>‹#›</a:t>
            </a:fld>
            <a:endParaRPr lang="en-GB"/>
          </a:p>
        </p:txBody>
      </p:sp>
      <p:cxnSp>
        <p:nvCxnSpPr>
          <p:cNvPr id="12" name="Straight Connector 14">
            <a:extLst>
              <a:ext uri="{FF2B5EF4-FFF2-40B4-BE49-F238E27FC236}">
                <a16:creationId xmlns:a16="http://schemas.microsoft.com/office/drawing/2014/main" id="{8D4D6ADA-D9B4-6F55-1D12-E1A8FBE0B245}"/>
              </a:ext>
            </a:extLst>
          </p:cNvPr>
          <p:cNvCxnSpPr/>
          <p:nvPr/>
        </p:nvCxnSpPr>
        <p:spPr>
          <a:xfrm>
            <a:off x="2692395" y="3522131"/>
            <a:ext cx="6815673" cy="0"/>
          </a:xfrm>
          <a:prstGeom prst="straightConnector1">
            <a:avLst/>
          </a:prstGeom>
          <a:noFill/>
          <a:ln w="15873" cap="flat">
            <a:solidFill>
              <a:srgbClr val="83992A"/>
            </a:solidFill>
            <a:prstDash val="solid"/>
            <a:miter/>
          </a:ln>
        </p:spPr>
      </p:cxnSp>
    </p:spTree>
    <p:extLst>
      <p:ext uri="{BB962C8B-B14F-4D97-AF65-F5344CB8AC3E}">
        <p14:creationId xmlns:p14="http://schemas.microsoft.com/office/powerpoint/2010/main" val="250350600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4A92-51B3-810C-F1E0-B97E5C794356}"/>
              </a:ext>
            </a:extLst>
          </p:cNvPr>
          <p:cNvSpPr txBox="1">
            <a:spLocks noGrp="1"/>
          </p:cNvSpPr>
          <p:nvPr>
            <p:ph type="title"/>
          </p:nvPr>
        </p:nvSpPr>
        <p:spPr>
          <a:xfrm>
            <a:off x="1295403" y="4815413"/>
            <a:ext cx="9609667" cy="566735"/>
          </a:xfrm>
        </p:spPr>
        <p:txBody>
          <a:bodyPr anchor="b"/>
          <a:lstStyle>
            <a:lvl1pPr>
              <a:defRPr sz="2400"/>
            </a:lvl1pPr>
          </a:lstStyle>
          <a:p>
            <a:pPr lvl="0"/>
            <a:r>
              <a:rPr lang="en-US"/>
              <a:t>Click to edit Master title style</a:t>
            </a:r>
          </a:p>
        </p:txBody>
      </p:sp>
      <p:sp>
        <p:nvSpPr>
          <p:cNvPr id="3" name="Picture Placeholder 2">
            <a:extLst>
              <a:ext uri="{FF2B5EF4-FFF2-40B4-BE49-F238E27FC236}">
                <a16:creationId xmlns:a16="http://schemas.microsoft.com/office/drawing/2014/main" id="{49A203B5-0ECB-5CEB-9ADA-3F525E5AF0E2}"/>
              </a:ext>
            </a:extLst>
          </p:cNvPr>
          <p:cNvSpPr txBox="1">
            <a:spLocks noGrp="1"/>
          </p:cNvSpPr>
          <p:nvPr>
            <p:ph type="pic" idx="4294967295"/>
          </p:nvPr>
        </p:nvSpPr>
        <p:spPr>
          <a:xfrm>
            <a:off x="1041428" y="1041401"/>
            <a:ext cx="10105976" cy="3335868"/>
          </a:xfrm>
          <a:ln w="57150">
            <a:solidFill>
              <a:srgbClr val="7F7F7F"/>
            </a:solidFill>
            <a:prstDash val="solid"/>
            <a:miter/>
          </a:ln>
        </p:spPr>
        <p:txBody>
          <a:bodyPr anchorCtr="1"/>
          <a:lstStyle>
            <a:lvl1pPr marL="0" indent="0" algn="ctr">
              <a:spcBef>
                <a:spcPts val="400"/>
              </a:spcBef>
              <a:buNone/>
              <a:defRPr sz="1600"/>
            </a:lvl1pPr>
          </a:lstStyle>
          <a:p>
            <a:pPr lvl="0"/>
            <a:r>
              <a:rPr lang="en-US"/>
              <a:t>Click icon to add picture</a:t>
            </a:r>
          </a:p>
        </p:txBody>
      </p:sp>
      <p:sp>
        <p:nvSpPr>
          <p:cNvPr id="4" name="Text Placeholder 3">
            <a:extLst>
              <a:ext uri="{FF2B5EF4-FFF2-40B4-BE49-F238E27FC236}">
                <a16:creationId xmlns:a16="http://schemas.microsoft.com/office/drawing/2014/main" id="{BE71E7EB-334C-250A-2AD3-4E597D1C5272}"/>
              </a:ext>
            </a:extLst>
          </p:cNvPr>
          <p:cNvSpPr txBox="1">
            <a:spLocks noGrp="1"/>
          </p:cNvSpPr>
          <p:nvPr>
            <p:ph type="body" idx="4294967295"/>
          </p:nvPr>
        </p:nvSpPr>
        <p:spPr>
          <a:xfrm>
            <a:off x="1295403" y="5382149"/>
            <a:ext cx="9609667" cy="493711"/>
          </a:xfrm>
        </p:spPr>
        <p:txBody>
          <a:bodyPr anchorCtr="1"/>
          <a:lstStyle>
            <a:lvl1pPr marL="0" indent="0" algn="ctr">
              <a:spcBef>
                <a:spcPts val="300"/>
              </a:spcBef>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248B070A-7F9F-5230-FC26-59A24FFAAAA5}"/>
              </a:ext>
            </a:extLst>
          </p:cNvPr>
          <p:cNvSpPr txBox="1">
            <a:spLocks noGrp="1"/>
          </p:cNvSpPr>
          <p:nvPr>
            <p:ph type="dt" sz="half" idx="7"/>
          </p:nvPr>
        </p:nvSpPr>
        <p:spPr/>
        <p:txBody>
          <a:bodyPr/>
          <a:lstStyle>
            <a:lvl1pPr>
              <a:defRPr/>
            </a:lvl1pPr>
          </a:lstStyle>
          <a:p>
            <a:pPr lvl="0"/>
            <a:fld id="{31B3656D-1767-4BC5-98E1-5F9A09EC391B}" type="datetime1">
              <a:rPr lang="en-GB"/>
              <a:pPr lvl="0"/>
              <a:t>10/11/2025</a:t>
            </a:fld>
            <a:endParaRPr lang="en-GB"/>
          </a:p>
        </p:txBody>
      </p:sp>
      <p:sp>
        <p:nvSpPr>
          <p:cNvPr id="6" name="Footer Placeholder 5">
            <a:extLst>
              <a:ext uri="{FF2B5EF4-FFF2-40B4-BE49-F238E27FC236}">
                <a16:creationId xmlns:a16="http://schemas.microsoft.com/office/drawing/2014/main" id="{AEAD304C-91A8-628D-618A-3D5A6B13103A}"/>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6E361C75-9B96-0949-0B57-D9AFA99F6B67}"/>
              </a:ext>
            </a:extLst>
          </p:cNvPr>
          <p:cNvSpPr txBox="1">
            <a:spLocks noGrp="1"/>
          </p:cNvSpPr>
          <p:nvPr>
            <p:ph type="sldNum" sz="quarter" idx="8"/>
          </p:nvPr>
        </p:nvSpPr>
        <p:spPr/>
        <p:txBody>
          <a:bodyPr/>
          <a:lstStyle>
            <a:lvl1pPr>
              <a:defRPr/>
            </a:lvl1pPr>
          </a:lstStyle>
          <a:p>
            <a:pPr lvl="0"/>
            <a:fld id="{84957CF1-BE81-4CB0-9F26-258A42850AEB}" type="slidenum">
              <a:t>‹#›</a:t>
            </a:fld>
            <a:endParaRPr lang="en-GB"/>
          </a:p>
        </p:txBody>
      </p:sp>
    </p:spTree>
    <p:extLst>
      <p:ext uri="{BB962C8B-B14F-4D97-AF65-F5344CB8AC3E}">
        <p14:creationId xmlns:p14="http://schemas.microsoft.com/office/powerpoint/2010/main" val="2690023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C3A62-7379-A01D-9167-5D9C507C49FC}"/>
              </a:ext>
            </a:extLst>
          </p:cNvPr>
          <p:cNvSpPr txBox="1">
            <a:spLocks noGrp="1"/>
          </p:cNvSpPr>
          <p:nvPr>
            <p:ph type="title"/>
          </p:nvPr>
        </p:nvSpPr>
        <p:spPr>
          <a:xfrm>
            <a:off x="1303870" y="982129"/>
            <a:ext cx="9592732" cy="2954865"/>
          </a:xfrm>
        </p:spPr>
        <p:txBody>
          <a:bodyPr/>
          <a:lstStyle>
            <a:lvl1pPr>
              <a:defRPr sz="3200"/>
            </a:lvl1pPr>
          </a:lstStyle>
          <a:p>
            <a:pPr lvl="0"/>
            <a:r>
              <a:rPr lang="en-US"/>
              <a:t>Click to edit Master title style</a:t>
            </a:r>
          </a:p>
        </p:txBody>
      </p:sp>
      <p:sp>
        <p:nvSpPr>
          <p:cNvPr id="3" name="Text Placeholder 2">
            <a:extLst>
              <a:ext uri="{FF2B5EF4-FFF2-40B4-BE49-F238E27FC236}">
                <a16:creationId xmlns:a16="http://schemas.microsoft.com/office/drawing/2014/main" id="{31E5A0F0-F530-B6C0-47C6-BF4A1A6AB256}"/>
              </a:ext>
            </a:extLst>
          </p:cNvPr>
          <p:cNvSpPr txBox="1">
            <a:spLocks noGrp="1"/>
          </p:cNvSpPr>
          <p:nvPr>
            <p:ph type="body" idx="4294967295"/>
          </p:nvPr>
        </p:nvSpPr>
        <p:spPr>
          <a:xfrm>
            <a:off x="1303870" y="4343400"/>
            <a:ext cx="9592732" cy="1532470"/>
          </a:xfrm>
        </p:spPr>
        <p:txBody>
          <a:bodyPr anchor="ctr" anchorCtr="1"/>
          <a:lstStyle>
            <a:lvl1pPr marL="0" indent="0" algn="ctr">
              <a:spcBef>
                <a:spcPts val="500"/>
              </a:spcBef>
              <a:buNone/>
              <a:defRPr sz="2000">
                <a:solidFill>
                  <a:srgbClr val="000000"/>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391395A3-A7AE-AE50-0EBF-47FD5FA5993F}"/>
              </a:ext>
            </a:extLst>
          </p:cNvPr>
          <p:cNvSpPr txBox="1">
            <a:spLocks noGrp="1"/>
          </p:cNvSpPr>
          <p:nvPr>
            <p:ph type="dt" sz="half" idx="7"/>
          </p:nvPr>
        </p:nvSpPr>
        <p:spPr/>
        <p:txBody>
          <a:bodyPr/>
          <a:lstStyle>
            <a:lvl1pPr>
              <a:defRPr/>
            </a:lvl1pPr>
          </a:lstStyle>
          <a:p>
            <a:pPr lvl="0"/>
            <a:fld id="{752A8765-DCF1-4BD5-8BF1-A226DA339324}" type="datetime1">
              <a:rPr lang="en-GB"/>
              <a:pPr lvl="0"/>
              <a:t>10/11/2025</a:t>
            </a:fld>
            <a:endParaRPr lang="en-GB"/>
          </a:p>
        </p:txBody>
      </p:sp>
      <p:sp>
        <p:nvSpPr>
          <p:cNvPr id="5" name="Footer Placeholder 4">
            <a:extLst>
              <a:ext uri="{FF2B5EF4-FFF2-40B4-BE49-F238E27FC236}">
                <a16:creationId xmlns:a16="http://schemas.microsoft.com/office/drawing/2014/main" id="{F49145CE-5510-0106-774A-01CFB4FE5732}"/>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760238BB-14D9-3A91-92A4-18B3AB451218}"/>
              </a:ext>
            </a:extLst>
          </p:cNvPr>
          <p:cNvSpPr txBox="1">
            <a:spLocks noGrp="1"/>
          </p:cNvSpPr>
          <p:nvPr>
            <p:ph type="sldNum" sz="quarter" idx="8"/>
          </p:nvPr>
        </p:nvSpPr>
        <p:spPr/>
        <p:txBody>
          <a:bodyPr/>
          <a:lstStyle>
            <a:lvl1pPr>
              <a:defRPr/>
            </a:lvl1pPr>
          </a:lstStyle>
          <a:p>
            <a:pPr lvl="0"/>
            <a:fld id="{A5EB2E4E-4B72-4269-8ACF-EB2343440A7C}" type="slidenum">
              <a:t>‹#›</a:t>
            </a:fld>
            <a:endParaRPr lang="en-GB"/>
          </a:p>
        </p:txBody>
      </p:sp>
      <p:cxnSp>
        <p:nvCxnSpPr>
          <p:cNvPr id="7" name="Straight Connector 14">
            <a:extLst>
              <a:ext uri="{FF2B5EF4-FFF2-40B4-BE49-F238E27FC236}">
                <a16:creationId xmlns:a16="http://schemas.microsoft.com/office/drawing/2014/main" id="{1E5BEAA7-4C9F-359D-3534-549DB3C5C3BC}"/>
              </a:ext>
            </a:extLst>
          </p:cNvPr>
          <p:cNvCxnSpPr/>
          <p:nvPr/>
        </p:nvCxnSpPr>
        <p:spPr>
          <a:xfrm>
            <a:off x="1396169" y="4140202"/>
            <a:ext cx="9407302" cy="0"/>
          </a:xfrm>
          <a:prstGeom prst="straightConnector1">
            <a:avLst/>
          </a:prstGeom>
          <a:noFill/>
          <a:ln w="15873" cap="flat">
            <a:solidFill>
              <a:srgbClr val="83992A"/>
            </a:solidFill>
            <a:prstDash val="solid"/>
            <a:miter/>
          </a:ln>
        </p:spPr>
      </p:cxnSp>
    </p:spTree>
    <p:extLst>
      <p:ext uri="{BB962C8B-B14F-4D97-AF65-F5344CB8AC3E}">
        <p14:creationId xmlns:p14="http://schemas.microsoft.com/office/powerpoint/2010/main" val="677512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660B-EBE4-484A-15E3-105102A556D9}"/>
              </a:ext>
            </a:extLst>
          </p:cNvPr>
          <p:cNvSpPr txBox="1">
            <a:spLocks noGrp="1"/>
          </p:cNvSpPr>
          <p:nvPr>
            <p:ph type="title"/>
          </p:nvPr>
        </p:nvSpPr>
        <p:spPr>
          <a:xfrm>
            <a:off x="1446215" y="982129"/>
            <a:ext cx="9296393" cy="2370664"/>
          </a:xfrm>
        </p:spPr>
        <p:txBody>
          <a:bodyPr/>
          <a:lstStyle>
            <a:lvl1pPr>
              <a:defRPr sz="3200">
                <a:solidFill>
                  <a:srgbClr val="000000"/>
                </a:solidFill>
              </a:defRPr>
            </a:lvl1pPr>
          </a:lstStyle>
          <a:p>
            <a:pPr lvl="0"/>
            <a:r>
              <a:rPr lang="en-US"/>
              <a:t>Click to edit Master title style</a:t>
            </a:r>
          </a:p>
        </p:txBody>
      </p:sp>
      <p:sp>
        <p:nvSpPr>
          <p:cNvPr id="3" name="Text Placeholder 9">
            <a:extLst>
              <a:ext uri="{FF2B5EF4-FFF2-40B4-BE49-F238E27FC236}">
                <a16:creationId xmlns:a16="http://schemas.microsoft.com/office/drawing/2014/main" id="{31F9A99E-8681-955A-FDC6-B05D5614121A}"/>
              </a:ext>
            </a:extLst>
          </p:cNvPr>
          <p:cNvSpPr txBox="1">
            <a:spLocks noGrp="1"/>
          </p:cNvSpPr>
          <p:nvPr>
            <p:ph type="body" idx="4294967295"/>
          </p:nvPr>
        </p:nvSpPr>
        <p:spPr>
          <a:xfrm>
            <a:off x="1674815" y="3352803"/>
            <a:ext cx="8839203" cy="584201"/>
          </a:xfrm>
        </p:spPr>
        <p:txBody>
          <a:bodyPr anchor="ctr"/>
          <a:lstStyle>
            <a:lvl1pPr marL="0" indent="0" algn="r">
              <a:spcBef>
                <a:spcPts val="500"/>
              </a:spcBef>
              <a:buNone/>
              <a:defRPr sz="2000"/>
            </a:lvl1pPr>
          </a:lstStyle>
          <a:p>
            <a:pPr lvl="0"/>
            <a:r>
              <a:rPr lang="en-US"/>
              <a:t>Click to edit Master text styles</a:t>
            </a:r>
          </a:p>
        </p:txBody>
      </p:sp>
      <p:sp>
        <p:nvSpPr>
          <p:cNvPr id="4" name="Text Placeholder 2">
            <a:extLst>
              <a:ext uri="{FF2B5EF4-FFF2-40B4-BE49-F238E27FC236}">
                <a16:creationId xmlns:a16="http://schemas.microsoft.com/office/drawing/2014/main" id="{546C00CD-0C8E-EBC0-B1CA-1A3D80414B4C}"/>
              </a:ext>
            </a:extLst>
          </p:cNvPr>
          <p:cNvSpPr txBox="1">
            <a:spLocks noGrp="1"/>
          </p:cNvSpPr>
          <p:nvPr>
            <p:ph type="body" idx="4294967295"/>
          </p:nvPr>
        </p:nvSpPr>
        <p:spPr>
          <a:xfrm>
            <a:off x="1295403" y="4343400"/>
            <a:ext cx="9609667" cy="1532470"/>
          </a:xfrm>
        </p:spPr>
        <p:txBody>
          <a:bodyPr anchor="ctr" anchorCtr="1"/>
          <a:lstStyle>
            <a:lvl1pPr marL="0" indent="0" algn="ctr">
              <a:spcBef>
                <a:spcPts val="500"/>
              </a:spcBef>
              <a:buNone/>
              <a:defRPr sz="2000">
                <a:solidFill>
                  <a:srgbClr val="000000"/>
                </a:solidFill>
              </a:defRPr>
            </a:lvl1pPr>
          </a:lstStyle>
          <a:p>
            <a:pPr lvl="0"/>
            <a:r>
              <a:rPr lang="en-US"/>
              <a:t>Click to edit Master text styles</a:t>
            </a:r>
          </a:p>
        </p:txBody>
      </p:sp>
      <p:sp>
        <p:nvSpPr>
          <p:cNvPr id="5" name="Date Placeholder 3">
            <a:extLst>
              <a:ext uri="{FF2B5EF4-FFF2-40B4-BE49-F238E27FC236}">
                <a16:creationId xmlns:a16="http://schemas.microsoft.com/office/drawing/2014/main" id="{88EFC27B-8BC4-0016-8654-B726EC6EB93C}"/>
              </a:ext>
            </a:extLst>
          </p:cNvPr>
          <p:cNvSpPr txBox="1">
            <a:spLocks noGrp="1"/>
          </p:cNvSpPr>
          <p:nvPr>
            <p:ph type="dt" sz="half" idx="7"/>
          </p:nvPr>
        </p:nvSpPr>
        <p:spPr/>
        <p:txBody>
          <a:bodyPr/>
          <a:lstStyle>
            <a:lvl1pPr>
              <a:defRPr/>
            </a:lvl1pPr>
          </a:lstStyle>
          <a:p>
            <a:pPr lvl="0"/>
            <a:fld id="{FC519779-62EC-4A85-AC45-EFA4D4DA1279}" type="datetime1">
              <a:rPr lang="en-GB"/>
              <a:pPr lvl="0"/>
              <a:t>10/11/2025</a:t>
            </a:fld>
            <a:endParaRPr lang="en-GB"/>
          </a:p>
        </p:txBody>
      </p:sp>
      <p:sp>
        <p:nvSpPr>
          <p:cNvPr id="6" name="Footer Placeholder 4">
            <a:extLst>
              <a:ext uri="{FF2B5EF4-FFF2-40B4-BE49-F238E27FC236}">
                <a16:creationId xmlns:a16="http://schemas.microsoft.com/office/drawing/2014/main" id="{767F59F2-232F-A206-5D62-322026E9D8E8}"/>
              </a:ext>
            </a:extLst>
          </p:cNvPr>
          <p:cNvSpPr txBox="1">
            <a:spLocks noGrp="1"/>
          </p:cNvSpPr>
          <p:nvPr>
            <p:ph type="ftr" sz="quarter" idx="9"/>
          </p:nvPr>
        </p:nvSpPr>
        <p:spPr/>
        <p:txBody>
          <a:bodyPr/>
          <a:lstStyle>
            <a:lvl1pPr>
              <a:defRPr/>
            </a:lvl1pPr>
          </a:lstStyle>
          <a:p>
            <a:pPr lvl="0"/>
            <a:endParaRPr lang="en-GB"/>
          </a:p>
        </p:txBody>
      </p:sp>
      <p:sp>
        <p:nvSpPr>
          <p:cNvPr id="7" name="Slide Number Placeholder 5">
            <a:extLst>
              <a:ext uri="{FF2B5EF4-FFF2-40B4-BE49-F238E27FC236}">
                <a16:creationId xmlns:a16="http://schemas.microsoft.com/office/drawing/2014/main" id="{58EC0B50-3107-5C3D-D05E-67FE9962DDBE}"/>
              </a:ext>
            </a:extLst>
          </p:cNvPr>
          <p:cNvSpPr txBox="1">
            <a:spLocks noGrp="1"/>
          </p:cNvSpPr>
          <p:nvPr>
            <p:ph type="sldNum" sz="quarter" idx="8"/>
          </p:nvPr>
        </p:nvSpPr>
        <p:spPr/>
        <p:txBody>
          <a:bodyPr/>
          <a:lstStyle>
            <a:lvl1pPr>
              <a:defRPr/>
            </a:lvl1pPr>
          </a:lstStyle>
          <a:p>
            <a:pPr lvl="0"/>
            <a:fld id="{375CEE77-4116-454E-BDC7-F12F78C3B612}" type="slidenum">
              <a:t>‹#›</a:t>
            </a:fld>
            <a:endParaRPr lang="en-GB"/>
          </a:p>
        </p:txBody>
      </p:sp>
      <p:sp>
        <p:nvSpPr>
          <p:cNvPr id="8" name="TextBox 13">
            <a:extLst>
              <a:ext uri="{FF2B5EF4-FFF2-40B4-BE49-F238E27FC236}">
                <a16:creationId xmlns:a16="http://schemas.microsoft.com/office/drawing/2014/main" id="{24907FA4-E896-4CFC-D005-A99B583AAEAB}"/>
              </a:ext>
            </a:extLst>
          </p:cNvPr>
          <p:cNvSpPr txBox="1"/>
          <p:nvPr/>
        </p:nvSpPr>
        <p:spPr>
          <a:xfrm>
            <a:off x="862014" y="879963"/>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000000"/>
                </a:solidFill>
                <a:uFillTx/>
                <a:latin typeface="Garamond"/>
              </a:rPr>
              <a:t>“</a:t>
            </a:r>
          </a:p>
        </p:txBody>
      </p:sp>
      <p:sp>
        <p:nvSpPr>
          <p:cNvPr id="9" name="TextBox 14">
            <a:extLst>
              <a:ext uri="{FF2B5EF4-FFF2-40B4-BE49-F238E27FC236}">
                <a16:creationId xmlns:a16="http://schemas.microsoft.com/office/drawing/2014/main" id="{CADC5064-037B-8153-A521-20B20BAAD162}"/>
              </a:ext>
            </a:extLst>
          </p:cNvPr>
          <p:cNvSpPr txBox="1"/>
          <p:nvPr/>
        </p:nvSpPr>
        <p:spPr>
          <a:xfrm>
            <a:off x="10600264" y="2827873"/>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000000"/>
                </a:solidFill>
                <a:uFillTx/>
                <a:latin typeface="Garamond"/>
              </a:rPr>
              <a:t>”</a:t>
            </a:r>
          </a:p>
        </p:txBody>
      </p:sp>
      <p:cxnSp>
        <p:nvCxnSpPr>
          <p:cNvPr id="10" name="Straight Connector 18">
            <a:extLst>
              <a:ext uri="{FF2B5EF4-FFF2-40B4-BE49-F238E27FC236}">
                <a16:creationId xmlns:a16="http://schemas.microsoft.com/office/drawing/2014/main" id="{031A1CF3-9EF9-19C7-564A-6A8AD1849947}"/>
              </a:ext>
            </a:extLst>
          </p:cNvPr>
          <p:cNvCxnSpPr/>
          <p:nvPr/>
        </p:nvCxnSpPr>
        <p:spPr>
          <a:xfrm>
            <a:off x="1396169" y="4140202"/>
            <a:ext cx="9407302" cy="0"/>
          </a:xfrm>
          <a:prstGeom prst="straightConnector1">
            <a:avLst/>
          </a:prstGeom>
          <a:noFill/>
          <a:ln w="15873" cap="flat">
            <a:solidFill>
              <a:srgbClr val="83992A"/>
            </a:solidFill>
            <a:prstDash val="solid"/>
            <a:miter/>
          </a:ln>
        </p:spPr>
      </p:cxnSp>
    </p:spTree>
    <p:extLst>
      <p:ext uri="{BB962C8B-B14F-4D97-AF65-F5344CB8AC3E}">
        <p14:creationId xmlns:p14="http://schemas.microsoft.com/office/powerpoint/2010/main" val="204867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793BA-2E09-AFE7-D149-66799AFD801B}"/>
              </a:ext>
            </a:extLst>
          </p:cNvPr>
          <p:cNvSpPr txBox="1">
            <a:spLocks noGrp="1"/>
          </p:cNvSpPr>
          <p:nvPr>
            <p:ph type="title"/>
          </p:nvPr>
        </p:nvSpPr>
        <p:spPr>
          <a:xfrm>
            <a:off x="1295403" y="3308582"/>
            <a:ext cx="9609667" cy="1468800"/>
          </a:xfrm>
        </p:spPr>
        <p:txBody>
          <a:bodyPr anchor="b" anchorCtr="0"/>
          <a:lstStyle>
            <a:lvl1pPr algn="l">
              <a:defRPr sz="3200"/>
            </a:lvl1pPr>
          </a:lstStyle>
          <a:p>
            <a:pPr lvl="0"/>
            <a:r>
              <a:rPr lang="en-US"/>
              <a:t>Click to edit Master title style</a:t>
            </a:r>
          </a:p>
        </p:txBody>
      </p:sp>
      <p:sp>
        <p:nvSpPr>
          <p:cNvPr id="3" name="Text Placeholder 2">
            <a:extLst>
              <a:ext uri="{FF2B5EF4-FFF2-40B4-BE49-F238E27FC236}">
                <a16:creationId xmlns:a16="http://schemas.microsoft.com/office/drawing/2014/main" id="{8F0BF8E7-28C0-5ED5-C40E-BAFFD23C5155}"/>
              </a:ext>
            </a:extLst>
          </p:cNvPr>
          <p:cNvSpPr txBox="1">
            <a:spLocks noGrp="1"/>
          </p:cNvSpPr>
          <p:nvPr>
            <p:ph type="body" idx="4294967295"/>
          </p:nvPr>
        </p:nvSpPr>
        <p:spPr>
          <a:xfrm>
            <a:off x="1295403" y="4777383"/>
            <a:ext cx="9609667" cy="860395"/>
          </a:xfrm>
        </p:spPr>
        <p:txBody>
          <a:bodyPr/>
          <a:lstStyle>
            <a:lvl1pPr marL="0" indent="0">
              <a:spcBef>
                <a:spcPts val="500"/>
              </a:spcBef>
              <a:buNone/>
              <a:defRPr sz="2000">
                <a:solidFill>
                  <a:srgbClr val="000000"/>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F02A69EC-E41D-84CB-FC03-2435C9BC719A}"/>
              </a:ext>
            </a:extLst>
          </p:cNvPr>
          <p:cNvSpPr txBox="1">
            <a:spLocks noGrp="1"/>
          </p:cNvSpPr>
          <p:nvPr>
            <p:ph type="dt" sz="half" idx="7"/>
          </p:nvPr>
        </p:nvSpPr>
        <p:spPr/>
        <p:txBody>
          <a:bodyPr/>
          <a:lstStyle>
            <a:lvl1pPr>
              <a:defRPr/>
            </a:lvl1pPr>
          </a:lstStyle>
          <a:p>
            <a:pPr lvl="0"/>
            <a:fld id="{C7AD4AC5-7CE2-46FA-9DDE-55A1D2598A83}" type="datetime1">
              <a:rPr lang="en-GB"/>
              <a:pPr lvl="0"/>
              <a:t>10/11/2025</a:t>
            </a:fld>
            <a:endParaRPr lang="en-GB"/>
          </a:p>
        </p:txBody>
      </p:sp>
      <p:sp>
        <p:nvSpPr>
          <p:cNvPr id="5" name="Footer Placeholder 4">
            <a:extLst>
              <a:ext uri="{FF2B5EF4-FFF2-40B4-BE49-F238E27FC236}">
                <a16:creationId xmlns:a16="http://schemas.microsoft.com/office/drawing/2014/main" id="{562C5043-E175-E715-412D-D2EE3CAB19D6}"/>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B1EF045D-B0C4-2C3F-6EDD-99DE98B2FF98}"/>
              </a:ext>
            </a:extLst>
          </p:cNvPr>
          <p:cNvSpPr txBox="1">
            <a:spLocks noGrp="1"/>
          </p:cNvSpPr>
          <p:nvPr>
            <p:ph type="sldNum" sz="quarter" idx="8"/>
          </p:nvPr>
        </p:nvSpPr>
        <p:spPr/>
        <p:txBody>
          <a:bodyPr/>
          <a:lstStyle>
            <a:lvl1pPr>
              <a:defRPr/>
            </a:lvl1pPr>
          </a:lstStyle>
          <a:p>
            <a:pPr lvl="0"/>
            <a:fld id="{03CB4F68-186F-4AB8-8B0A-224A1AC26B2F}" type="slidenum">
              <a:t>‹#›</a:t>
            </a:fld>
            <a:endParaRPr lang="en-GB"/>
          </a:p>
        </p:txBody>
      </p:sp>
    </p:spTree>
    <p:extLst>
      <p:ext uri="{BB962C8B-B14F-4D97-AF65-F5344CB8AC3E}">
        <p14:creationId xmlns:p14="http://schemas.microsoft.com/office/powerpoint/2010/main" val="3644596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175BD-1E4E-10E1-D4A2-1496C3CBB6CE}"/>
              </a:ext>
            </a:extLst>
          </p:cNvPr>
          <p:cNvSpPr txBox="1">
            <a:spLocks noGrp="1"/>
          </p:cNvSpPr>
          <p:nvPr>
            <p:ph type="title"/>
          </p:nvPr>
        </p:nvSpPr>
        <p:spPr>
          <a:xfrm>
            <a:off x="1446215" y="982129"/>
            <a:ext cx="9296393" cy="2243672"/>
          </a:xfrm>
        </p:spPr>
        <p:txBody>
          <a:bodyPr/>
          <a:lstStyle>
            <a:lvl1pPr>
              <a:defRPr sz="3200">
                <a:solidFill>
                  <a:srgbClr val="000000"/>
                </a:solidFill>
              </a:defRPr>
            </a:lvl1pPr>
          </a:lstStyle>
          <a:p>
            <a:pPr lvl="0"/>
            <a:r>
              <a:rPr lang="en-US"/>
              <a:t>Click to edit Master title style</a:t>
            </a:r>
          </a:p>
        </p:txBody>
      </p:sp>
      <p:sp>
        <p:nvSpPr>
          <p:cNvPr id="3" name="Text Placeholder 2">
            <a:extLst>
              <a:ext uri="{FF2B5EF4-FFF2-40B4-BE49-F238E27FC236}">
                <a16:creationId xmlns:a16="http://schemas.microsoft.com/office/drawing/2014/main" id="{31152614-4CE5-F189-C47B-88F87009F093}"/>
              </a:ext>
            </a:extLst>
          </p:cNvPr>
          <p:cNvSpPr txBox="1">
            <a:spLocks noGrp="1"/>
          </p:cNvSpPr>
          <p:nvPr>
            <p:ph type="body" idx="4294967295"/>
          </p:nvPr>
        </p:nvSpPr>
        <p:spPr>
          <a:xfrm>
            <a:off x="1295403" y="3639312"/>
            <a:ext cx="9609667" cy="886968"/>
          </a:xfrm>
        </p:spPr>
        <p:txBody>
          <a:bodyPr anchor="b"/>
          <a:lstStyle>
            <a:lvl1pPr marL="0" indent="0">
              <a:spcBef>
                <a:spcPts val="0"/>
              </a:spcBef>
              <a:buNone/>
              <a:defRPr>
                <a:solidFill>
                  <a:srgbClr val="000000"/>
                </a:solidFill>
              </a:defRPr>
            </a:lvl1pPr>
          </a:lstStyle>
          <a:p>
            <a:pPr lvl="0"/>
            <a:r>
              <a:rPr lang="en-US"/>
              <a:t>Click to edit Master text styles</a:t>
            </a:r>
          </a:p>
        </p:txBody>
      </p:sp>
      <p:sp>
        <p:nvSpPr>
          <p:cNvPr id="4" name="Text Placeholder 2">
            <a:extLst>
              <a:ext uri="{FF2B5EF4-FFF2-40B4-BE49-F238E27FC236}">
                <a16:creationId xmlns:a16="http://schemas.microsoft.com/office/drawing/2014/main" id="{F49FD9B8-4DD2-23D2-BEE2-B09B69ADC8E7}"/>
              </a:ext>
            </a:extLst>
          </p:cNvPr>
          <p:cNvSpPr txBox="1">
            <a:spLocks noGrp="1"/>
          </p:cNvSpPr>
          <p:nvPr>
            <p:ph type="body" idx="4294967295"/>
          </p:nvPr>
        </p:nvSpPr>
        <p:spPr>
          <a:xfrm>
            <a:off x="1295403" y="4529663"/>
            <a:ext cx="9609667" cy="1346197"/>
          </a:xfrm>
        </p:spPr>
        <p:txBody>
          <a:bodyPr/>
          <a:lstStyle>
            <a:lvl1pPr marL="0" indent="0">
              <a:spcBef>
                <a:spcPts val="400"/>
              </a:spcBef>
              <a:buNone/>
              <a:defRPr sz="1800">
                <a:solidFill>
                  <a:srgbClr val="000000"/>
                </a:solidFill>
              </a:defRPr>
            </a:lvl1pPr>
          </a:lstStyle>
          <a:p>
            <a:pPr lvl="0"/>
            <a:r>
              <a:rPr lang="en-US"/>
              <a:t>Click to edit Master text styles</a:t>
            </a:r>
          </a:p>
        </p:txBody>
      </p:sp>
      <p:sp>
        <p:nvSpPr>
          <p:cNvPr id="5" name="Date Placeholder 3">
            <a:extLst>
              <a:ext uri="{FF2B5EF4-FFF2-40B4-BE49-F238E27FC236}">
                <a16:creationId xmlns:a16="http://schemas.microsoft.com/office/drawing/2014/main" id="{6299D7CF-8977-141E-1DC2-E4827DF537B3}"/>
              </a:ext>
            </a:extLst>
          </p:cNvPr>
          <p:cNvSpPr txBox="1">
            <a:spLocks noGrp="1"/>
          </p:cNvSpPr>
          <p:nvPr>
            <p:ph type="dt" sz="half" idx="7"/>
          </p:nvPr>
        </p:nvSpPr>
        <p:spPr/>
        <p:txBody>
          <a:bodyPr/>
          <a:lstStyle>
            <a:lvl1pPr>
              <a:defRPr/>
            </a:lvl1pPr>
          </a:lstStyle>
          <a:p>
            <a:pPr lvl="0"/>
            <a:fld id="{42FECD0C-C8FB-401F-9F67-7495A784C664}" type="datetime1">
              <a:rPr lang="en-GB"/>
              <a:pPr lvl="0"/>
              <a:t>10/11/2025</a:t>
            </a:fld>
            <a:endParaRPr lang="en-GB"/>
          </a:p>
        </p:txBody>
      </p:sp>
      <p:sp>
        <p:nvSpPr>
          <p:cNvPr id="6" name="Footer Placeholder 4">
            <a:extLst>
              <a:ext uri="{FF2B5EF4-FFF2-40B4-BE49-F238E27FC236}">
                <a16:creationId xmlns:a16="http://schemas.microsoft.com/office/drawing/2014/main" id="{D462436F-2734-6EDC-8852-E1D93B6B1FA1}"/>
              </a:ext>
            </a:extLst>
          </p:cNvPr>
          <p:cNvSpPr txBox="1">
            <a:spLocks noGrp="1"/>
          </p:cNvSpPr>
          <p:nvPr>
            <p:ph type="ftr" sz="quarter" idx="9"/>
          </p:nvPr>
        </p:nvSpPr>
        <p:spPr/>
        <p:txBody>
          <a:bodyPr/>
          <a:lstStyle>
            <a:lvl1pPr>
              <a:defRPr/>
            </a:lvl1pPr>
          </a:lstStyle>
          <a:p>
            <a:pPr lvl="0"/>
            <a:endParaRPr lang="en-GB"/>
          </a:p>
        </p:txBody>
      </p:sp>
      <p:sp>
        <p:nvSpPr>
          <p:cNvPr id="7" name="Slide Number Placeholder 5">
            <a:extLst>
              <a:ext uri="{FF2B5EF4-FFF2-40B4-BE49-F238E27FC236}">
                <a16:creationId xmlns:a16="http://schemas.microsoft.com/office/drawing/2014/main" id="{5B89DD7D-228E-E4C5-26B1-9F9B9600358F}"/>
              </a:ext>
            </a:extLst>
          </p:cNvPr>
          <p:cNvSpPr txBox="1">
            <a:spLocks noGrp="1"/>
          </p:cNvSpPr>
          <p:nvPr>
            <p:ph type="sldNum" sz="quarter" idx="8"/>
          </p:nvPr>
        </p:nvSpPr>
        <p:spPr/>
        <p:txBody>
          <a:bodyPr/>
          <a:lstStyle>
            <a:lvl1pPr>
              <a:defRPr/>
            </a:lvl1pPr>
          </a:lstStyle>
          <a:p>
            <a:pPr lvl="0"/>
            <a:fld id="{873E5DE3-A22B-4E94-ABB1-4C265DEEE9F5}" type="slidenum">
              <a:t>‹#›</a:t>
            </a:fld>
            <a:endParaRPr lang="en-GB"/>
          </a:p>
        </p:txBody>
      </p:sp>
      <p:sp>
        <p:nvSpPr>
          <p:cNvPr id="8" name="TextBox 11">
            <a:extLst>
              <a:ext uri="{FF2B5EF4-FFF2-40B4-BE49-F238E27FC236}">
                <a16:creationId xmlns:a16="http://schemas.microsoft.com/office/drawing/2014/main" id="{87C5D075-E79B-F098-A8B0-01931D3DED11}"/>
              </a:ext>
            </a:extLst>
          </p:cNvPr>
          <p:cNvSpPr txBox="1"/>
          <p:nvPr/>
        </p:nvSpPr>
        <p:spPr>
          <a:xfrm>
            <a:off x="862014" y="879963"/>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000000"/>
                </a:solidFill>
                <a:uFillTx/>
                <a:latin typeface="Garamond"/>
              </a:rPr>
              <a:t>“</a:t>
            </a:r>
          </a:p>
        </p:txBody>
      </p:sp>
      <p:sp>
        <p:nvSpPr>
          <p:cNvPr id="9" name="TextBox 12">
            <a:extLst>
              <a:ext uri="{FF2B5EF4-FFF2-40B4-BE49-F238E27FC236}">
                <a16:creationId xmlns:a16="http://schemas.microsoft.com/office/drawing/2014/main" id="{4297B15C-5485-8414-3E60-4CA52E841B07}"/>
              </a:ext>
            </a:extLst>
          </p:cNvPr>
          <p:cNvSpPr txBox="1"/>
          <p:nvPr/>
        </p:nvSpPr>
        <p:spPr>
          <a:xfrm>
            <a:off x="10600264" y="259926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000000"/>
                </a:solidFill>
                <a:uFillTx/>
                <a:latin typeface="Garamond"/>
              </a:rPr>
              <a:t>”</a:t>
            </a:r>
          </a:p>
        </p:txBody>
      </p:sp>
      <p:cxnSp>
        <p:nvCxnSpPr>
          <p:cNvPr id="10" name="Straight Connector 25">
            <a:extLst>
              <a:ext uri="{FF2B5EF4-FFF2-40B4-BE49-F238E27FC236}">
                <a16:creationId xmlns:a16="http://schemas.microsoft.com/office/drawing/2014/main" id="{653AB181-D549-87E8-1212-10AC850B8D68}"/>
              </a:ext>
            </a:extLst>
          </p:cNvPr>
          <p:cNvCxnSpPr/>
          <p:nvPr/>
        </p:nvCxnSpPr>
        <p:spPr>
          <a:xfrm>
            <a:off x="1396169" y="3429000"/>
            <a:ext cx="9407302" cy="0"/>
          </a:xfrm>
          <a:prstGeom prst="straightConnector1">
            <a:avLst/>
          </a:prstGeom>
          <a:noFill/>
          <a:ln w="15873" cap="flat">
            <a:solidFill>
              <a:srgbClr val="83992A"/>
            </a:solidFill>
            <a:prstDash val="solid"/>
            <a:miter/>
          </a:ln>
        </p:spPr>
      </p:cxnSp>
    </p:spTree>
    <p:extLst>
      <p:ext uri="{BB962C8B-B14F-4D97-AF65-F5344CB8AC3E}">
        <p14:creationId xmlns:p14="http://schemas.microsoft.com/office/powerpoint/2010/main" val="2901538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54B15-BA4E-C891-1890-B5CC72C301F2}"/>
              </a:ext>
            </a:extLst>
          </p:cNvPr>
          <p:cNvSpPr txBox="1">
            <a:spLocks noGrp="1"/>
          </p:cNvSpPr>
          <p:nvPr>
            <p:ph type="title"/>
          </p:nvPr>
        </p:nvSpPr>
        <p:spPr>
          <a:xfrm>
            <a:off x="1295403" y="982129"/>
            <a:ext cx="9609667" cy="2243672"/>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D4237B58-DF54-F21A-57E9-D22A674531F2}"/>
              </a:ext>
            </a:extLst>
          </p:cNvPr>
          <p:cNvSpPr txBox="1">
            <a:spLocks noGrp="1"/>
          </p:cNvSpPr>
          <p:nvPr>
            <p:ph type="body" idx="4294967295"/>
          </p:nvPr>
        </p:nvSpPr>
        <p:spPr>
          <a:xfrm>
            <a:off x="1295403" y="3630168"/>
            <a:ext cx="9609667" cy="841248"/>
          </a:xfrm>
        </p:spPr>
        <p:txBody>
          <a:bodyPr anchor="b"/>
          <a:lstStyle>
            <a:lvl1pPr marL="0" indent="0">
              <a:spcBef>
                <a:spcPts val="0"/>
              </a:spcBef>
              <a:buNone/>
              <a:defRPr sz="2800">
                <a:solidFill>
                  <a:srgbClr val="000000"/>
                </a:solidFill>
              </a:defRPr>
            </a:lvl1pPr>
          </a:lstStyle>
          <a:p>
            <a:pPr lvl="0"/>
            <a:r>
              <a:rPr lang="en-US"/>
              <a:t>Click to edit Master text styles</a:t>
            </a:r>
          </a:p>
        </p:txBody>
      </p:sp>
      <p:sp>
        <p:nvSpPr>
          <p:cNvPr id="4" name="Text Placeholder 2">
            <a:extLst>
              <a:ext uri="{FF2B5EF4-FFF2-40B4-BE49-F238E27FC236}">
                <a16:creationId xmlns:a16="http://schemas.microsoft.com/office/drawing/2014/main" id="{8BA89FDF-C55E-F571-B286-44768225391A}"/>
              </a:ext>
            </a:extLst>
          </p:cNvPr>
          <p:cNvSpPr txBox="1">
            <a:spLocks noGrp="1"/>
          </p:cNvSpPr>
          <p:nvPr>
            <p:ph type="body" idx="4294967295"/>
          </p:nvPr>
        </p:nvSpPr>
        <p:spPr>
          <a:xfrm>
            <a:off x="1295403" y="4470401"/>
            <a:ext cx="9609667" cy="1405469"/>
          </a:xfrm>
        </p:spPr>
        <p:txBody>
          <a:bodyPr/>
          <a:lstStyle>
            <a:lvl1pPr marL="0" indent="0">
              <a:spcBef>
                <a:spcPts val="400"/>
              </a:spcBef>
              <a:buNone/>
              <a:defRPr sz="1800">
                <a:solidFill>
                  <a:srgbClr val="000000"/>
                </a:solidFill>
              </a:defRPr>
            </a:lvl1pPr>
          </a:lstStyle>
          <a:p>
            <a:pPr lvl="0"/>
            <a:r>
              <a:rPr lang="en-US"/>
              <a:t>Click to edit Master text styles</a:t>
            </a:r>
          </a:p>
        </p:txBody>
      </p:sp>
      <p:sp>
        <p:nvSpPr>
          <p:cNvPr id="5" name="Date Placeholder 3">
            <a:extLst>
              <a:ext uri="{FF2B5EF4-FFF2-40B4-BE49-F238E27FC236}">
                <a16:creationId xmlns:a16="http://schemas.microsoft.com/office/drawing/2014/main" id="{42F3AF66-4F47-04C5-2E15-7B18BBF05C7C}"/>
              </a:ext>
            </a:extLst>
          </p:cNvPr>
          <p:cNvSpPr txBox="1">
            <a:spLocks noGrp="1"/>
          </p:cNvSpPr>
          <p:nvPr>
            <p:ph type="dt" sz="half" idx="7"/>
          </p:nvPr>
        </p:nvSpPr>
        <p:spPr/>
        <p:txBody>
          <a:bodyPr/>
          <a:lstStyle>
            <a:lvl1pPr>
              <a:defRPr/>
            </a:lvl1pPr>
          </a:lstStyle>
          <a:p>
            <a:pPr lvl="0"/>
            <a:fld id="{88D183F2-1E5B-4CEC-8C79-63B8BB629077}" type="datetime1">
              <a:rPr lang="en-GB"/>
              <a:pPr lvl="0"/>
              <a:t>10/11/2025</a:t>
            </a:fld>
            <a:endParaRPr lang="en-GB"/>
          </a:p>
        </p:txBody>
      </p:sp>
      <p:sp>
        <p:nvSpPr>
          <p:cNvPr id="6" name="Footer Placeholder 4">
            <a:extLst>
              <a:ext uri="{FF2B5EF4-FFF2-40B4-BE49-F238E27FC236}">
                <a16:creationId xmlns:a16="http://schemas.microsoft.com/office/drawing/2014/main" id="{1C19E655-DFC2-CC25-03EB-D658EC93EA5F}"/>
              </a:ext>
            </a:extLst>
          </p:cNvPr>
          <p:cNvSpPr txBox="1">
            <a:spLocks noGrp="1"/>
          </p:cNvSpPr>
          <p:nvPr>
            <p:ph type="ftr" sz="quarter" idx="9"/>
          </p:nvPr>
        </p:nvSpPr>
        <p:spPr/>
        <p:txBody>
          <a:bodyPr/>
          <a:lstStyle>
            <a:lvl1pPr>
              <a:defRPr/>
            </a:lvl1pPr>
          </a:lstStyle>
          <a:p>
            <a:pPr lvl="0"/>
            <a:endParaRPr lang="en-GB"/>
          </a:p>
        </p:txBody>
      </p:sp>
      <p:sp>
        <p:nvSpPr>
          <p:cNvPr id="7" name="Slide Number Placeholder 5">
            <a:extLst>
              <a:ext uri="{FF2B5EF4-FFF2-40B4-BE49-F238E27FC236}">
                <a16:creationId xmlns:a16="http://schemas.microsoft.com/office/drawing/2014/main" id="{56D55EDE-D9E3-BD0C-9073-F33E2A5BEB46}"/>
              </a:ext>
            </a:extLst>
          </p:cNvPr>
          <p:cNvSpPr txBox="1">
            <a:spLocks noGrp="1"/>
          </p:cNvSpPr>
          <p:nvPr>
            <p:ph type="sldNum" sz="quarter" idx="8"/>
          </p:nvPr>
        </p:nvSpPr>
        <p:spPr/>
        <p:txBody>
          <a:bodyPr/>
          <a:lstStyle>
            <a:lvl1pPr>
              <a:defRPr/>
            </a:lvl1pPr>
          </a:lstStyle>
          <a:p>
            <a:pPr lvl="0"/>
            <a:fld id="{209C34D0-414A-4EF4-9875-AF89BC6E5C10}" type="slidenum">
              <a:t>‹#›</a:t>
            </a:fld>
            <a:endParaRPr lang="en-GB"/>
          </a:p>
        </p:txBody>
      </p:sp>
      <p:cxnSp>
        <p:nvCxnSpPr>
          <p:cNvPr id="8" name="Straight Connector 14">
            <a:extLst>
              <a:ext uri="{FF2B5EF4-FFF2-40B4-BE49-F238E27FC236}">
                <a16:creationId xmlns:a16="http://schemas.microsoft.com/office/drawing/2014/main" id="{931A4F1F-5DE7-BA48-C97C-8E33E05A674E}"/>
              </a:ext>
            </a:extLst>
          </p:cNvPr>
          <p:cNvCxnSpPr/>
          <p:nvPr/>
        </p:nvCxnSpPr>
        <p:spPr>
          <a:xfrm>
            <a:off x="1396169" y="3429000"/>
            <a:ext cx="9407302" cy="0"/>
          </a:xfrm>
          <a:prstGeom prst="straightConnector1">
            <a:avLst/>
          </a:prstGeom>
          <a:noFill/>
          <a:ln w="15873" cap="flat">
            <a:solidFill>
              <a:srgbClr val="83992A"/>
            </a:solidFill>
            <a:prstDash val="solid"/>
            <a:miter/>
          </a:ln>
        </p:spPr>
      </p:cxnSp>
    </p:spTree>
    <p:extLst>
      <p:ext uri="{BB962C8B-B14F-4D97-AF65-F5344CB8AC3E}">
        <p14:creationId xmlns:p14="http://schemas.microsoft.com/office/powerpoint/2010/main" val="1466524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3012-6F9F-C419-2255-E7B92EF83C16}"/>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A533A61C-D7FD-0DA9-0639-B19BB83B04A5}"/>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9774D-54E8-AAB4-B5E4-E9B12485218C}"/>
              </a:ext>
            </a:extLst>
          </p:cNvPr>
          <p:cNvSpPr txBox="1">
            <a:spLocks noGrp="1"/>
          </p:cNvSpPr>
          <p:nvPr>
            <p:ph type="dt" sz="half" idx="7"/>
          </p:nvPr>
        </p:nvSpPr>
        <p:spPr/>
        <p:txBody>
          <a:bodyPr/>
          <a:lstStyle>
            <a:lvl1pPr>
              <a:defRPr/>
            </a:lvl1pPr>
          </a:lstStyle>
          <a:p>
            <a:pPr lvl="0"/>
            <a:fld id="{76A71BDC-159B-4C12-9D6A-A2A2E57A868E}" type="datetime1">
              <a:rPr lang="en-GB"/>
              <a:pPr lvl="0"/>
              <a:t>10/11/2025</a:t>
            </a:fld>
            <a:endParaRPr lang="en-GB"/>
          </a:p>
        </p:txBody>
      </p:sp>
      <p:sp>
        <p:nvSpPr>
          <p:cNvPr id="5" name="Footer Placeholder 4">
            <a:extLst>
              <a:ext uri="{FF2B5EF4-FFF2-40B4-BE49-F238E27FC236}">
                <a16:creationId xmlns:a16="http://schemas.microsoft.com/office/drawing/2014/main" id="{AC154C0D-C8E0-654F-FC70-F1973E7E28C6}"/>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250B1A32-3652-19EB-AE3D-1E971CBDC684}"/>
              </a:ext>
            </a:extLst>
          </p:cNvPr>
          <p:cNvSpPr txBox="1">
            <a:spLocks noGrp="1"/>
          </p:cNvSpPr>
          <p:nvPr>
            <p:ph type="sldNum" sz="quarter" idx="8"/>
          </p:nvPr>
        </p:nvSpPr>
        <p:spPr/>
        <p:txBody>
          <a:bodyPr/>
          <a:lstStyle>
            <a:lvl1pPr>
              <a:defRPr/>
            </a:lvl1pPr>
          </a:lstStyle>
          <a:p>
            <a:pPr lvl="0"/>
            <a:fld id="{EA83C521-B19B-413D-AEEE-E6455A0A9A50}" type="slidenum">
              <a:t>‹#›</a:t>
            </a:fld>
            <a:endParaRPr lang="en-GB"/>
          </a:p>
        </p:txBody>
      </p:sp>
      <p:cxnSp>
        <p:nvCxnSpPr>
          <p:cNvPr id="7" name="Straight Connector 13">
            <a:extLst>
              <a:ext uri="{FF2B5EF4-FFF2-40B4-BE49-F238E27FC236}">
                <a16:creationId xmlns:a16="http://schemas.microsoft.com/office/drawing/2014/main" id="{22794169-E399-091C-99EB-E82F5DF8F967}"/>
              </a:ext>
            </a:extLst>
          </p:cNvPr>
          <p:cNvCxnSpPr/>
          <p:nvPr/>
        </p:nvCxnSpPr>
        <p:spPr>
          <a:xfrm>
            <a:off x="1396169" y="2421468"/>
            <a:ext cx="9407302" cy="0"/>
          </a:xfrm>
          <a:prstGeom prst="straightConnector1">
            <a:avLst/>
          </a:prstGeom>
          <a:noFill/>
          <a:ln w="15873" cap="flat">
            <a:solidFill>
              <a:srgbClr val="83992A"/>
            </a:solidFill>
            <a:prstDash val="solid"/>
            <a:miter/>
          </a:ln>
        </p:spPr>
      </p:cxnSp>
    </p:spTree>
    <p:extLst>
      <p:ext uri="{BB962C8B-B14F-4D97-AF65-F5344CB8AC3E}">
        <p14:creationId xmlns:p14="http://schemas.microsoft.com/office/powerpoint/2010/main" val="4158054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9CD127-7EDF-8BBF-5678-D94770BB6641}"/>
              </a:ext>
            </a:extLst>
          </p:cNvPr>
          <p:cNvSpPr txBox="1">
            <a:spLocks noGrp="1"/>
          </p:cNvSpPr>
          <p:nvPr>
            <p:ph type="title" orient="vert"/>
          </p:nvPr>
        </p:nvSpPr>
        <p:spPr>
          <a:xfrm>
            <a:off x="8999360" y="982129"/>
            <a:ext cx="1890896" cy="4893731"/>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15E5113C-FADE-5685-3F8A-0CE178B7ADC1}"/>
              </a:ext>
            </a:extLst>
          </p:cNvPr>
          <p:cNvSpPr txBox="1">
            <a:spLocks noGrp="1"/>
          </p:cNvSpPr>
          <p:nvPr>
            <p:ph type="body" orient="vert" idx="1"/>
          </p:nvPr>
        </p:nvSpPr>
        <p:spPr>
          <a:xfrm>
            <a:off x="1295393" y="982129"/>
            <a:ext cx="7433020" cy="4893731"/>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2866AD-E1C5-032B-5D5F-D8DB1367791C}"/>
              </a:ext>
            </a:extLst>
          </p:cNvPr>
          <p:cNvSpPr txBox="1">
            <a:spLocks noGrp="1"/>
          </p:cNvSpPr>
          <p:nvPr>
            <p:ph type="dt" sz="half" idx="7"/>
          </p:nvPr>
        </p:nvSpPr>
        <p:spPr/>
        <p:txBody>
          <a:bodyPr/>
          <a:lstStyle>
            <a:lvl1pPr>
              <a:defRPr/>
            </a:lvl1pPr>
          </a:lstStyle>
          <a:p>
            <a:pPr lvl="0"/>
            <a:fld id="{13B74598-A467-4BA9-A454-2D22E6C70AE6}" type="datetime1">
              <a:rPr lang="en-GB"/>
              <a:pPr lvl="0"/>
              <a:t>10/11/2025</a:t>
            </a:fld>
            <a:endParaRPr lang="en-GB"/>
          </a:p>
        </p:txBody>
      </p:sp>
      <p:sp>
        <p:nvSpPr>
          <p:cNvPr id="5" name="Footer Placeholder 4">
            <a:extLst>
              <a:ext uri="{FF2B5EF4-FFF2-40B4-BE49-F238E27FC236}">
                <a16:creationId xmlns:a16="http://schemas.microsoft.com/office/drawing/2014/main" id="{5B0C3243-D0F8-099C-60F4-7F570577416E}"/>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9F321184-B483-D0C1-F33A-990BC226803A}"/>
              </a:ext>
            </a:extLst>
          </p:cNvPr>
          <p:cNvSpPr txBox="1">
            <a:spLocks noGrp="1"/>
          </p:cNvSpPr>
          <p:nvPr>
            <p:ph type="sldNum" sz="quarter" idx="8"/>
          </p:nvPr>
        </p:nvSpPr>
        <p:spPr/>
        <p:txBody>
          <a:bodyPr/>
          <a:lstStyle>
            <a:lvl1pPr>
              <a:defRPr/>
            </a:lvl1pPr>
          </a:lstStyle>
          <a:p>
            <a:pPr lvl="0"/>
            <a:fld id="{707ED466-1C27-48E5-B307-3317AFDB355A}" type="slidenum">
              <a:t>‹#›</a:t>
            </a:fld>
            <a:endParaRPr lang="en-GB"/>
          </a:p>
        </p:txBody>
      </p:sp>
      <p:cxnSp>
        <p:nvCxnSpPr>
          <p:cNvPr id="7" name="Straight Connector 13">
            <a:extLst>
              <a:ext uri="{FF2B5EF4-FFF2-40B4-BE49-F238E27FC236}">
                <a16:creationId xmlns:a16="http://schemas.microsoft.com/office/drawing/2014/main" id="{B377732E-0B01-F7CF-D608-83559AFF0D22}"/>
              </a:ext>
            </a:extLst>
          </p:cNvPr>
          <p:cNvCxnSpPr/>
          <p:nvPr/>
        </p:nvCxnSpPr>
        <p:spPr>
          <a:xfrm>
            <a:off x="8863891" y="990596"/>
            <a:ext cx="0" cy="4876807"/>
          </a:xfrm>
          <a:prstGeom prst="straightConnector1">
            <a:avLst/>
          </a:prstGeom>
          <a:noFill/>
          <a:ln w="15873" cap="flat">
            <a:solidFill>
              <a:srgbClr val="83992A"/>
            </a:solidFill>
            <a:prstDash val="solid"/>
            <a:miter/>
          </a:ln>
        </p:spPr>
      </p:cxnSp>
    </p:spTree>
    <p:extLst>
      <p:ext uri="{BB962C8B-B14F-4D97-AF65-F5344CB8AC3E}">
        <p14:creationId xmlns:p14="http://schemas.microsoft.com/office/powerpoint/2010/main" val="368451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2" name="Straight Connector 6">
            <a:extLst>
              <a:ext uri="{FF2B5EF4-FFF2-40B4-BE49-F238E27FC236}">
                <a16:creationId xmlns:a16="http://schemas.microsoft.com/office/drawing/2014/main" id="{646B0FD5-75DB-47A5-5482-C0B34A594DFF}"/>
              </a:ext>
            </a:extLst>
          </p:cNvPr>
          <p:cNvCxnSpPr/>
          <p:nvPr/>
        </p:nvCxnSpPr>
        <p:spPr>
          <a:xfrm>
            <a:off x="1396169" y="2421468"/>
            <a:ext cx="9407302" cy="0"/>
          </a:xfrm>
          <a:prstGeom prst="straightConnector1">
            <a:avLst/>
          </a:prstGeom>
          <a:noFill/>
          <a:ln w="15873" cap="flat">
            <a:solidFill>
              <a:srgbClr val="83992A"/>
            </a:solidFill>
            <a:prstDash val="solid"/>
            <a:miter/>
          </a:ln>
        </p:spPr>
      </p:cxnSp>
      <p:sp>
        <p:nvSpPr>
          <p:cNvPr id="3" name="Title 1">
            <a:extLst>
              <a:ext uri="{FF2B5EF4-FFF2-40B4-BE49-F238E27FC236}">
                <a16:creationId xmlns:a16="http://schemas.microsoft.com/office/drawing/2014/main" id="{981CAA75-3CCC-BD4A-0470-D7C482BBDD99}"/>
              </a:ext>
            </a:extLst>
          </p:cNvPr>
          <p:cNvSpPr txBox="1">
            <a:spLocks noGrp="1"/>
          </p:cNvSpPr>
          <p:nvPr>
            <p:ph type="title"/>
          </p:nvPr>
        </p:nvSpPr>
        <p:spPr/>
        <p:txBody>
          <a:bodyPr/>
          <a:lstStyle>
            <a:lvl1pPr>
              <a:defRPr/>
            </a:lvl1pPr>
          </a:lstStyle>
          <a:p>
            <a:pPr lvl="0"/>
            <a:r>
              <a:rPr lang="en-US"/>
              <a:t>Click to edit Master title style</a:t>
            </a:r>
          </a:p>
        </p:txBody>
      </p:sp>
      <p:sp>
        <p:nvSpPr>
          <p:cNvPr id="4" name="Content Placeholder 2">
            <a:extLst>
              <a:ext uri="{FF2B5EF4-FFF2-40B4-BE49-F238E27FC236}">
                <a16:creationId xmlns:a16="http://schemas.microsoft.com/office/drawing/2014/main" id="{4DD47C75-804A-18EF-B38F-77B4537C9642}"/>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7A02FA0-95D6-49F8-E7FE-30CF362A9503}"/>
              </a:ext>
            </a:extLst>
          </p:cNvPr>
          <p:cNvSpPr txBox="1">
            <a:spLocks noGrp="1"/>
          </p:cNvSpPr>
          <p:nvPr>
            <p:ph type="dt" sz="half" idx="7"/>
          </p:nvPr>
        </p:nvSpPr>
        <p:spPr/>
        <p:txBody>
          <a:bodyPr/>
          <a:lstStyle>
            <a:lvl1pPr>
              <a:defRPr/>
            </a:lvl1pPr>
          </a:lstStyle>
          <a:p>
            <a:pPr lvl="0"/>
            <a:fld id="{1C58489C-6526-4504-A744-1E06E1832809}" type="datetime1">
              <a:rPr lang="en-GB"/>
              <a:pPr lvl="0"/>
              <a:t>10/11/2025</a:t>
            </a:fld>
            <a:endParaRPr lang="en-GB"/>
          </a:p>
        </p:txBody>
      </p:sp>
      <p:sp>
        <p:nvSpPr>
          <p:cNvPr id="6" name="Footer Placeholder 4">
            <a:extLst>
              <a:ext uri="{FF2B5EF4-FFF2-40B4-BE49-F238E27FC236}">
                <a16:creationId xmlns:a16="http://schemas.microsoft.com/office/drawing/2014/main" id="{DA6CAB89-5800-5DFC-3516-47357F971012}"/>
              </a:ext>
            </a:extLst>
          </p:cNvPr>
          <p:cNvSpPr txBox="1">
            <a:spLocks noGrp="1"/>
          </p:cNvSpPr>
          <p:nvPr>
            <p:ph type="ftr" sz="quarter" idx="9"/>
          </p:nvPr>
        </p:nvSpPr>
        <p:spPr/>
        <p:txBody>
          <a:bodyPr/>
          <a:lstStyle>
            <a:lvl1pPr>
              <a:defRPr/>
            </a:lvl1pPr>
          </a:lstStyle>
          <a:p>
            <a:pPr lvl="0"/>
            <a:endParaRPr lang="en-GB"/>
          </a:p>
        </p:txBody>
      </p:sp>
      <p:sp>
        <p:nvSpPr>
          <p:cNvPr id="7" name="Slide Number Placeholder 5">
            <a:extLst>
              <a:ext uri="{FF2B5EF4-FFF2-40B4-BE49-F238E27FC236}">
                <a16:creationId xmlns:a16="http://schemas.microsoft.com/office/drawing/2014/main" id="{1D7A5065-5251-269B-9F18-B5CDB318F984}"/>
              </a:ext>
            </a:extLst>
          </p:cNvPr>
          <p:cNvSpPr txBox="1">
            <a:spLocks noGrp="1"/>
          </p:cNvSpPr>
          <p:nvPr>
            <p:ph type="sldNum" sz="quarter" idx="8"/>
          </p:nvPr>
        </p:nvSpPr>
        <p:spPr/>
        <p:txBody>
          <a:bodyPr/>
          <a:lstStyle>
            <a:lvl1pPr>
              <a:defRPr/>
            </a:lvl1pPr>
          </a:lstStyle>
          <a:p>
            <a:pPr lvl="0"/>
            <a:fld id="{898A865E-4A5B-40D8-9D75-47D1A1919BED}" type="slidenum">
              <a:t>‹#›</a:t>
            </a:fld>
            <a:endParaRPr lang="en-GB"/>
          </a:p>
        </p:txBody>
      </p:sp>
    </p:spTree>
    <p:extLst>
      <p:ext uri="{BB962C8B-B14F-4D97-AF65-F5344CB8AC3E}">
        <p14:creationId xmlns:p14="http://schemas.microsoft.com/office/powerpoint/2010/main" val="2635047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21A66-5594-5B4F-9640-83D41E9042F0}"/>
              </a:ext>
            </a:extLst>
          </p:cNvPr>
          <p:cNvSpPr txBox="1">
            <a:spLocks noGrp="1"/>
          </p:cNvSpPr>
          <p:nvPr>
            <p:ph type="title"/>
          </p:nvPr>
        </p:nvSpPr>
        <p:spPr>
          <a:xfrm>
            <a:off x="2015072" y="1752603"/>
            <a:ext cx="8158688" cy="1822518"/>
          </a:xfrm>
        </p:spPr>
        <p:txBody>
          <a:bodyPr anchor="b"/>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1FB70689-0065-C9DC-3AEC-0A14584AF177}"/>
              </a:ext>
            </a:extLst>
          </p:cNvPr>
          <p:cNvSpPr txBox="1">
            <a:spLocks noGrp="1"/>
          </p:cNvSpPr>
          <p:nvPr>
            <p:ph type="body" idx="1"/>
          </p:nvPr>
        </p:nvSpPr>
        <p:spPr>
          <a:xfrm>
            <a:off x="2015063" y="3846048"/>
            <a:ext cx="8158688" cy="954551"/>
          </a:xfrm>
        </p:spPr>
        <p:txBody>
          <a:bodyPr anchorCtr="1"/>
          <a:lstStyle>
            <a:lvl1pPr marL="0" indent="0" algn="ctr">
              <a:buNone/>
              <a:defRPr>
                <a:solidFill>
                  <a:srgbClr val="000000"/>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AD727419-CF98-0BF4-B4D0-EDB29F11F209}"/>
              </a:ext>
            </a:extLst>
          </p:cNvPr>
          <p:cNvSpPr txBox="1">
            <a:spLocks noGrp="1"/>
          </p:cNvSpPr>
          <p:nvPr>
            <p:ph type="dt" sz="half" idx="7"/>
          </p:nvPr>
        </p:nvSpPr>
        <p:spPr/>
        <p:txBody>
          <a:bodyPr/>
          <a:lstStyle>
            <a:lvl1pPr>
              <a:defRPr/>
            </a:lvl1pPr>
          </a:lstStyle>
          <a:p>
            <a:pPr lvl="0"/>
            <a:fld id="{A0FA7019-42EE-49C1-8F6F-1670A4F5F715}" type="datetime1">
              <a:rPr lang="en-GB"/>
              <a:pPr lvl="0"/>
              <a:t>10/11/2025</a:t>
            </a:fld>
            <a:endParaRPr lang="en-GB"/>
          </a:p>
        </p:txBody>
      </p:sp>
      <p:sp>
        <p:nvSpPr>
          <p:cNvPr id="5" name="Footer Placeholder 4">
            <a:extLst>
              <a:ext uri="{FF2B5EF4-FFF2-40B4-BE49-F238E27FC236}">
                <a16:creationId xmlns:a16="http://schemas.microsoft.com/office/drawing/2014/main" id="{D81DC76B-AC6A-779D-EA8A-8F48C7654D41}"/>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C236226-7D37-3438-ABFB-CB21BDBD9DF5}"/>
              </a:ext>
            </a:extLst>
          </p:cNvPr>
          <p:cNvSpPr txBox="1">
            <a:spLocks noGrp="1"/>
          </p:cNvSpPr>
          <p:nvPr>
            <p:ph type="sldNum" sz="quarter" idx="8"/>
          </p:nvPr>
        </p:nvSpPr>
        <p:spPr/>
        <p:txBody>
          <a:bodyPr/>
          <a:lstStyle>
            <a:lvl1pPr>
              <a:defRPr/>
            </a:lvl1pPr>
          </a:lstStyle>
          <a:p>
            <a:pPr lvl="0"/>
            <a:fld id="{4E25C744-90C8-4065-877A-49ED6CC2EC52}" type="slidenum">
              <a:t>‹#›</a:t>
            </a:fld>
            <a:endParaRPr lang="en-GB"/>
          </a:p>
        </p:txBody>
      </p:sp>
      <p:cxnSp>
        <p:nvCxnSpPr>
          <p:cNvPr id="7" name="Straight Connector 15">
            <a:extLst>
              <a:ext uri="{FF2B5EF4-FFF2-40B4-BE49-F238E27FC236}">
                <a16:creationId xmlns:a16="http://schemas.microsoft.com/office/drawing/2014/main" id="{E434144A-2CFF-E3F6-F073-4AFDFF1D768E}"/>
              </a:ext>
            </a:extLst>
          </p:cNvPr>
          <p:cNvCxnSpPr/>
          <p:nvPr/>
        </p:nvCxnSpPr>
        <p:spPr>
          <a:xfrm>
            <a:off x="2012722" y="3710589"/>
            <a:ext cx="8163379" cy="0"/>
          </a:xfrm>
          <a:prstGeom prst="straightConnector1">
            <a:avLst/>
          </a:prstGeom>
          <a:noFill/>
          <a:ln w="15873" cap="flat">
            <a:solidFill>
              <a:srgbClr val="83992A"/>
            </a:solidFill>
            <a:prstDash val="solid"/>
            <a:miter/>
          </a:ln>
        </p:spPr>
      </p:cxnSp>
    </p:spTree>
    <p:extLst>
      <p:ext uri="{BB962C8B-B14F-4D97-AF65-F5344CB8AC3E}">
        <p14:creationId xmlns:p14="http://schemas.microsoft.com/office/powerpoint/2010/main" val="425155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2" name="Straight Connector 7">
            <a:extLst>
              <a:ext uri="{FF2B5EF4-FFF2-40B4-BE49-F238E27FC236}">
                <a16:creationId xmlns:a16="http://schemas.microsoft.com/office/drawing/2014/main" id="{3E065817-065B-C15C-49CF-7BF47B91A6A4}"/>
              </a:ext>
            </a:extLst>
          </p:cNvPr>
          <p:cNvCxnSpPr/>
          <p:nvPr/>
        </p:nvCxnSpPr>
        <p:spPr>
          <a:xfrm>
            <a:off x="1396169" y="2421468"/>
            <a:ext cx="9407302" cy="0"/>
          </a:xfrm>
          <a:prstGeom prst="straightConnector1">
            <a:avLst/>
          </a:prstGeom>
          <a:noFill/>
          <a:ln w="15873" cap="flat">
            <a:solidFill>
              <a:srgbClr val="83992A"/>
            </a:solidFill>
            <a:prstDash val="solid"/>
            <a:miter/>
          </a:ln>
        </p:spPr>
      </p:cxnSp>
      <p:sp>
        <p:nvSpPr>
          <p:cNvPr id="3" name="Title 1">
            <a:extLst>
              <a:ext uri="{FF2B5EF4-FFF2-40B4-BE49-F238E27FC236}">
                <a16:creationId xmlns:a16="http://schemas.microsoft.com/office/drawing/2014/main" id="{A6B938CE-A5B2-82CB-C66F-09A87363BABC}"/>
              </a:ext>
            </a:extLst>
          </p:cNvPr>
          <p:cNvSpPr txBox="1">
            <a:spLocks noGrp="1"/>
          </p:cNvSpPr>
          <p:nvPr>
            <p:ph type="title"/>
          </p:nvPr>
        </p:nvSpPr>
        <p:spPr/>
        <p:txBody>
          <a:bodyPr/>
          <a:lstStyle>
            <a:lvl1pPr>
              <a:defRPr/>
            </a:lvl1pPr>
          </a:lstStyle>
          <a:p>
            <a:pPr lvl="0"/>
            <a:r>
              <a:rPr lang="en-US"/>
              <a:t>Click to edit Master title style</a:t>
            </a:r>
          </a:p>
        </p:txBody>
      </p:sp>
      <p:sp>
        <p:nvSpPr>
          <p:cNvPr id="4" name="Content Placeholder 2">
            <a:extLst>
              <a:ext uri="{FF2B5EF4-FFF2-40B4-BE49-F238E27FC236}">
                <a16:creationId xmlns:a16="http://schemas.microsoft.com/office/drawing/2014/main" id="{AE681252-7D4B-33BC-5A44-C9A1A1B2C1D8}"/>
              </a:ext>
            </a:extLst>
          </p:cNvPr>
          <p:cNvSpPr txBox="1">
            <a:spLocks noGrp="1"/>
          </p:cNvSpPr>
          <p:nvPr>
            <p:ph idx="1"/>
          </p:nvPr>
        </p:nvSpPr>
        <p:spPr>
          <a:xfrm>
            <a:off x="1298448" y="2560320"/>
            <a:ext cx="4718303" cy="331012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68699B59-A18C-1C9A-A230-55F328C312AC}"/>
              </a:ext>
            </a:extLst>
          </p:cNvPr>
          <p:cNvSpPr txBox="1">
            <a:spLocks noGrp="1"/>
          </p:cNvSpPr>
          <p:nvPr>
            <p:ph idx="2"/>
          </p:nvPr>
        </p:nvSpPr>
        <p:spPr>
          <a:xfrm>
            <a:off x="6181344" y="2560320"/>
            <a:ext cx="4718303" cy="331012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D2CE5BE0-28DE-2044-C03B-FCC66DB88D8B}"/>
              </a:ext>
            </a:extLst>
          </p:cNvPr>
          <p:cNvSpPr txBox="1">
            <a:spLocks noGrp="1"/>
          </p:cNvSpPr>
          <p:nvPr>
            <p:ph type="dt" sz="half" idx="7"/>
          </p:nvPr>
        </p:nvSpPr>
        <p:spPr/>
        <p:txBody>
          <a:bodyPr/>
          <a:lstStyle>
            <a:lvl1pPr>
              <a:defRPr/>
            </a:lvl1pPr>
          </a:lstStyle>
          <a:p>
            <a:pPr lvl="0"/>
            <a:fld id="{3FBCB9C4-B96D-4110-BE29-008BF18D486E}" type="datetime1">
              <a:rPr lang="en-GB"/>
              <a:pPr lvl="0"/>
              <a:t>10/11/2025</a:t>
            </a:fld>
            <a:endParaRPr lang="en-GB"/>
          </a:p>
        </p:txBody>
      </p:sp>
      <p:sp>
        <p:nvSpPr>
          <p:cNvPr id="7" name="Footer Placeholder 5">
            <a:extLst>
              <a:ext uri="{FF2B5EF4-FFF2-40B4-BE49-F238E27FC236}">
                <a16:creationId xmlns:a16="http://schemas.microsoft.com/office/drawing/2014/main" id="{C357EC4D-F20E-7202-DCCE-F74656052AB4}"/>
              </a:ext>
            </a:extLst>
          </p:cNvPr>
          <p:cNvSpPr txBox="1">
            <a:spLocks noGrp="1"/>
          </p:cNvSpPr>
          <p:nvPr>
            <p:ph type="ftr" sz="quarter" idx="9"/>
          </p:nvPr>
        </p:nvSpPr>
        <p:spPr/>
        <p:txBody>
          <a:bodyPr/>
          <a:lstStyle>
            <a:lvl1pPr>
              <a:defRPr/>
            </a:lvl1pPr>
          </a:lstStyle>
          <a:p>
            <a:pPr lvl="0"/>
            <a:endParaRPr lang="en-GB"/>
          </a:p>
        </p:txBody>
      </p:sp>
      <p:sp>
        <p:nvSpPr>
          <p:cNvPr id="8" name="Slide Number Placeholder 6">
            <a:extLst>
              <a:ext uri="{FF2B5EF4-FFF2-40B4-BE49-F238E27FC236}">
                <a16:creationId xmlns:a16="http://schemas.microsoft.com/office/drawing/2014/main" id="{51AB3393-1535-5DE6-0AA0-697B1ABA10A8}"/>
              </a:ext>
            </a:extLst>
          </p:cNvPr>
          <p:cNvSpPr txBox="1">
            <a:spLocks noGrp="1"/>
          </p:cNvSpPr>
          <p:nvPr>
            <p:ph type="sldNum" sz="quarter" idx="8"/>
          </p:nvPr>
        </p:nvSpPr>
        <p:spPr/>
        <p:txBody>
          <a:bodyPr/>
          <a:lstStyle>
            <a:lvl1pPr>
              <a:defRPr/>
            </a:lvl1pPr>
          </a:lstStyle>
          <a:p>
            <a:pPr lvl="0"/>
            <a:fld id="{11CBC8C2-6481-4D91-B7DD-E76B1F447CDF}" type="slidenum">
              <a:t>‹#›</a:t>
            </a:fld>
            <a:endParaRPr lang="en-GB"/>
          </a:p>
        </p:txBody>
      </p:sp>
    </p:spTree>
    <p:extLst>
      <p:ext uri="{BB962C8B-B14F-4D97-AF65-F5344CB8AC3E}">
        <p14:creationId xmlns:p14="http://schemas.microsoft.com/office/powerpoint/2010/main" val="2790003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3563-114A-13E9-5942-75910C9444C7}"/>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3284823F-CC65-999E-2814-659FA9B66BF2}"/>
              </a:ext>
            </a:extLst>
          </p:cNvPr>
          <p:cNvSpPr txBox="1">
            <a:spLocks noGrp="1"/>
          </p:cNvSpPr>
          <p:nvPr>
            <p:ph type="body" idx="1"/>
          </p:nvPr>
        </p:nvSpPr>
        <p:spPr>
          <a:xfrm>
            <a:off x="1295403" y="2658535"/>
            <a:ext cx="4718303" cy="576264"/>
          </a:xfrm>
        </p:spPr>
        <p:txBody>
          <a:bodyPr anchor="b">
            <a:noAutofit/>
          </a:bodyPr>
          <a:lstStyle>
            <a:lvl1pPr marL="0" indent="0">
              <a:spcBef>
                <a:spcPts val="670"/>
              </a:spcBef>
              <a:buNone/>
              <a:defRPr sz="2800">
                <a:solidFill>
                  <a:srgbClr val="83992A"/>
                </a:solidFill>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2D108491-03AD-D697-9D80-6A69F01E2663}"/>
              </a:ext>
            </a:extLst>
          </p:cNvPr>
          <p:cNvSpPr txBox="1">
            <a:spLocks noGrp="1"/>
          </p:cNvSpPr>
          <p:nvPr>
            <p:ph idx="2"/>
          </p:nvPr>
        </p:nvSpPr>
        <p:spPr>
          <a:xfrm>
            <a:off x="1295403" y="3243257"/>
            <a:ext cx="4718303" cy="26326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FDF108-F9C5-3A43-4A2D-A35A35C60F66}"/>
              </a:ext>
            </a:extLst>
          </p:cNvPr>
          <p:cNvSpPr txBox="1">
            <a:spLocks noGrp="1"/>
          </p:cNvSpPr>
          <p:nvPr>
            <p:ph type="body" idx="3"/>
          </p:nvPr>
        </p:nvSpPr>
        <p:spPr>
          <a:xfrm>
            <a:off x="6180667" y="2658535"/>
            <a:ext cx="4718303" cy="576264"/>
          </a:xfrm>
        </p:spPr>
        <p:txBody>
          <a:bodyPr anchor="b">
            <a:noAutofit/>
          </a:bodyPr>
          <a:lstStyle>
            <a:lvl1pPr marL="0" indent="0">
              <a:spcBef>
                <a:spcPts val="670"/>
              </a:spcBef>
              <a:buNone/>
              <a:defRPr sz="2800">
                <a:solidFill>
                  <a:srgbClr val="83992A"/>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A2566902-D957-0ACF-18DD-A4B7DD54BCCB}"/>
              </a:ext>
            </a:extLst>
          </p:cNvPr>
          <p:cNvSpPr txBox="1">
            <a:spLocks noGrp="1"/>
          </p:cNvSpPr>
          <p:nvPr>
            <p:ph idx="4"/>
          </p:nvPr>
        </p:nvSpPr>
        <p:spPr>
          <a:xfrm>
            <a:off x="6180667" y="3243257"/>
            <a:ext cx="4718303" cy="26326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F24580-F3BA-0FCF-9C36-69780656D928}"/>
              </a:ext>
            </a:extLst>
          </p:cNvPr>
          <p:cNvSpPr txBox="1">
            <a:spLocks noGrp="1"/>
          </p:cNvSpPr>
          <p:nvPr>
            <p:ph type="dt" sz="half" idx="7"/>
          </p:nvPr>
        </p:nvSpPr>
        <p:spPr/>
        <p:txBody>
          <a:bodyPr/>
          <a:lstStyle>
            <a:lvl1pPr>
              <a:defRPr/>
            </a:lvl1pPr>
          </a:lstStyle>
          <a:p>
            <a:pPr lvl="0"/>
            <a:fld id="{45B3AA35-84F0-411B-AE28-7F96C8964A40}" type="datetime1">
              <a:rPr lang="en-GB"/>
              <a:pPr lvl="0"/>
              <a:t>10/11/2025</a:t>
            </a:fld>
            <a:endParaRPr lang="en-GB"/>
          </a:p>
        </p:txBody>
      </p:sp>
      <p:sp>
        <p:nvSpPr>
          <p:cNvPr id="8" name="Footer Placeholder 7">
            <a:extLst>
              <a:ext uri="{FF2B5EF4-FFF2-40B4-BE49-F238E27FC236}">
                <a16:creationId xmlns:a16="http://schemas.microsoft.com/office/drawing/2014/main" id="{ED897F79-7B85-8F05-43D6-09A6CD944727}"/>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1DD56778-7E21-92E9-56DE-3DA6C3F1728D}"/>
              </a:ext>
            </a:extLst>
          </p:cNvPr>
          <p:cNvSpPr txBox="1">
            <a:spLocks noGrp="1"/>
          </p:cNvSpPr>
          <p:nvPr>
            <p:ph type="sldNum" sz="quarter" idx="8"/>
          </p:nvPr>
        </p:nvSpPr>
        <p:spPr/>
        <p:txBody>
          <a:bodyPr/>
          <a:lstStyle>
            <a:lvl1pPr>
              <a:defRPr/>
            </a:lvl1pPr>
          </a:lstStyle>
          <a:p>
            <a:pPr lvl="0"/>
            <a:fld id="{30749FDE-18FB-4D2A-BD36-F57ADC6CB6B6}" type="slidenum">
              <a:t>‹#›</a:t>
            </a:fld>
            <a:endParaRPr lang="en-GB"/>
          </a:p>
        </p:txBody>
      </p:sp>
      <p:cxnSp>
        <p:nvCxnSpPr>
          <p:cNvPr id="10" name="Straight Connector 17">
            <a:extLst>
              <a:ext uri="{FF2B5EF4-FFF2-40B4-BE49-F238E27FC236}">
                <a16:creationId xmlns:a16="http://schemas.microsoft.com/office/drawing/2014/main" id="{882FBCDA-0574-474A-D508-8165419BBA8F}"/>
              </a:ext>
            </a:extLst>
          </p:cNvPr>
          <p:cNvCxnSpPr/>
          <p:nvPr/>
        </p:nvCxnSpPr>
        <p:spPr>
          <a:xfrm>
            <a:off x="1396169" y="2421468"/>
            <a:ext cx="9407302" cy="0"/>
          </a:xfrm>
          <a:prstGeom prst="straightConnector1">
            <a:avLst/>
          </a:prstGeom>
          <a:noFill/>
          <a:ln w="15873" cap="flat">
            <a:solidFill>
              <a:srgbClr val="83992A"/>
            </a:solidFill>
            <a:prstDash val="solid"/>
            <a:miter/>
          </a:ln>
        </p:spPr>
      </p:cxnSp>
    </p:spTree>
    <p:extLst>
      <p:ext uri="{BB962C8B-B14F-4D97-AF65-F5344CB8AC3E}">
        <p14:creationId xmlns:p14="http://schemas.microsoft.com/office/powerpoint/2010/main" val="2451542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077C-25FC-69A1-7501-64D2224F6175}"/>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865B40A0-EDDA-C1A7-23C9-C96A4135D707}"/>
              </a:ext>
            </a:extLst>
          </p:cNvPr>
          <p:cNvSpPr txBox="1">
            <a:spLocks noGrp="1"/>
          </p:cNvSpPr>
          <p:nvPr>
            <p:ph type="dt" sz="half" idx="7"/>
          </p:nvPr>
        </p:nvSpPr>
        <p:spPr/>
        <p:txBody>
          <a:bodyPr/>
          <a:lstStyle>
            <a:lvl1pPr>
              <a:defRPr/>
            </a:lvl1pPr>
          </a:lstStyle>
          <a:p>
            <a:pPr lvl="0"/>
            <a:fld id="{CB10A0D2-677E-49E0-8627-487E2A3CBEB6}" type="datetime1">
              <a:rPr lang="en-GB"/>
              <a:pPr lvl="0"/>
              <a:t>10/11/2025</a:t>
            </a:fld>
            <a:endParaRPr lang="en-GB"/>
          </a:p>
        </p:txBody>
      </p:sp>
      <p:sp>
        <p:nvSpPr>
          <p:cNvPr id="4" name="Footer Placeholder 3">
            <a:extLst>
              <a:ext uri="{FF2B5EF4-FFF2-40B4-BE49-F238E27FC236}">
                <a16:creationId xmlns:a16="http://schemas.microsoft.com/office/drawing/2014/main" id="{37BC61A4-ABAD-7851-03B3-EA4116743194}"/>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DBFA9803-3277-FF40-E5FB-71F3E7D6309D}"/>
              </a:ext>
            </a:extLst>
          </p:cNvPr>
          <p:cNvSpPr txBox="1">
            <a:spLocks noGrp="1"/>
          </p:cNvSpPr>
          <p:nvPr>
            <p:ph type="sldNum" sz="quarter" idx="8"/>
          </p:nvPr>
        </p:nvSpPr>
        <p:spPr/>
        <p:txBody>
          <a:bodyPr/>
          <a:lstStyle>
            <a:lvl1pPr>
              <a:defRPr/>
            </a:lvl1pPr>
          </a:lstStyle>
          <a:p>
            <a:pPr lvl="0"/>
            <a:fld id="{6683D893-B919-4D49-B6CE-B0F6D36AAD79}" type="slidenum">
              <a:t>‹#›</a:t>
            </a:fld>
            <a:endParaRPr lang="en-GB"/>
          </a:p>
        </p:txBody>
      </p:sp>
      <p:cxnSp>
        <p:nvCxnSpPr>
          <p:cNvPr id="6" name="Straight Connector 13">
            <a:extLst>
              <a:ext uri="{FF2B5EF4-FFF2-40B4-BE49-F238E27FC236}">
                <a16:creationId xmlns:a16="http://schemas.microsoft.com/office/drawing/2014/main" id="{856EBAF6-EAF2-47A9-E711-5BC677E456F9}"/>
              </a:ext>
            </a:extLst>
          </p:cNvPr>
          <p:cNvCxnSpPr/>
          <p:nvPr/>
        </p:nvCxnSpPr>
        <p:spPr>
          <a:xfrm>
            <a:off x="1396169" y="2421468"/>
            <a:ext cx="9407302" cy="0"/>
          </a:xfrm>
          <a:prstGeom prst="straightConnector1">
            <a:avLst/>
          </a:prstGeom>
          <a:noFill/>
          <a:ln w="15873" cap="flat">
            <a:solidFill>
              <a:srgbClr val="83992A"/>
            </a:solidFill>
            <a:prstDash val="solid"/>
            <a:miter/>
          </a:ln>
        </p:spPr>
      </p:cxnSp>
    </p:spTree>
    <p:extLst>
      <p:ext uri="{BB962C8B-B14F-4D97-AF65-F5344CB8AC3E}">
        <p14:creationId xmlns:p14="http://schemas.microsoft.com/office/powerpoint/2010/main" val="3185393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28772D-731A-2A58-F3F6-FA4535D4FBC0}"/>
              </a:ext>
            </a:extLst>
          </p:cNvPr>
          <p:cNvSpPr txBox="1">
            <a:spLocks noGrp="1"/>
          </p:cNvSpPr>
          <p:nvPr>
            <p:ph type="dt" sz="half" idx="7"/>
          </p:nvPr>
        </p:nvSpPr>
        <p:spPr/>
        <p:txBody>
          <a:bodyPr/>
          <a:lstStyle>
            <a:lvl1pPr>
              <a:defRPr/>
            </a:lvl1pPr>
          </a:lstStyle>
          <a:p>
            <a:pPr lvl="0"/>
            <a:fld id="{CF725336-CBC3-4316-BC06-0E7A462135F6}" type="datetime1">
              <a:rPr lang="en-GB"/>
              <a:pPr lvl="0"/>
              <a:t>10/11/2025</a:t>
            </a:fld>
            <a:endParaRPr lang="en-GB"/>
          </a:p>
        </p:txBody>
      </p:sp>
      <p:sp>
        <p:nvSpPr>
          <p:cNvPr id="3" name="Footer Placeholder 2">
            <a:extLst>
              <a:ext uri="{FF2B5EF4-FFF2-40B4-BE49-F238E27FC236}">
                <a16:creationId xmlns:a16="http://schemas.microsoft.com/office/drawing/2014/main" id="{BAB27912-B2D4-E307-2884-D26FA1E6E03C}"/>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EA735AE7-DF53-7AB8-73D8-1545E11868D8}"/>
              </a:ext>
            </a:extLst>
          </p:cNvPr>
          <p:cNvSpPr txBox="1">
            <a:spLocks noGrp="1"/>
          </p:cNvSpPr>
          <p:nvPr>
            <p:ph type="sldNum" sz="quarter" idx="8"/>
          </p:nvPr>
        </p:nvSpPr>
        <p:spPr/>
        <p:txBody>
          <a:bodyPr/>
          <a:lstStyle>
            <a:lvl1pPr>
              <a:defRPr/>
            </a:lvl1pPr>
          </a:lstStyle>
          <a:p>
            <a:pPr lvl="0"/>
            <a:fld id="{AEDDF053-4819-46AC-A726-F06FC106EE7C}" type="slidenum">
              <a:t>‹#›</a:t>
            </a:fld>
            <a:endParaRPr lang="en-GB"/>
          </a:p>
        </p:txBody>
      </p:sp>
    </p:spTree>
    <p:extLst>
      <p:ext uri="{BB962C8B-B14F-4D97-AF65-F5344CB8AC3E}">
        <p14:creationId xmlns:p14="http://schemas.microsoft.com/office/powerpoint/2010/main" val="377254893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35EAD-74A1-5E36-8E73-92B31F506B75}"/>
              </a:ext>
            </a:extLst>
          </p:cNvPr>
          <p:cNvSpPr txBox="1">
            <a:spLocks noGrp="1"/>
          </p:cNvSpPr>
          <p:nvPr>
            <p:ph type="title"/>
          </p:nvPr>
        </p:nvSpPr>
        <p:spPr>
          <a:xfrm>
            <a:off x="1293811" y="1388534"/>
            <a:ext cx="3718453" cy="1371600"/>
          </a:xfrm>
        </p:spPr>
        <p:txBody>
          <a:bodyPr anchor="b"/>
          <a:lstStyle>
            <a:lvl1pPr>
              <a:defRPr sz="2400"/>
            </a:lvl1pPr>
          </a:lstStyle>
          <a:p>
            <a:pPr lvl="0"/>
            <a:r>
              <a:rPr lang="en-US"/>
              <a:t>Click to edit Master title style</a:t>
            </a:r>
          </a:p>
        </p:txBody>
      </p:sp>
      <p:sp>
        <p:nvSpPr>
          <p:cNvPr id="3" name="Content Placeholder 2">
            <a:extLst>
              <a:ext uri="{FF2B5EF4-FFF2-40B4-BE49-F238E27FC236}">
                <a16:creationId xmlns:a16="http://schemas.microsoft.com/office/drawing/2014/main" id="{5D904EA3-99D9-36AD-6C9D-05957CFAE3E7}"/>
              </a:ext>
            </a:extLst>
          </p:cNvPr>
          <p:cNvSpPr txBox="1">
            <a:spLocks noGrp="1"/>
          </p:cNvSpPr>
          <p:nvPr>
            <p:ph idx="1"/>
          </p:nvPr>
        </p:nvSpPr>
        <p:spPr>
          <a:xfrm>
            <a:off x="5418670" y="982129"/>
            <a:ext cx="5469465" cy="4893731"/>
          </a:xfrm>
        </p:spPr>
        <p:txBody>
          <a:bodyPr anchor="ct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D128C7-6EC7-BB61-8FAD-425A052F4F32}"/>
              </a:ext>
            </a:extLst>
          </p:cNvPr>
          <p:cNvSpPr txBox="1">
            <a:spLocks noGrp="1"/>
          </p:cNvSpPr>
          <p:nvPr>
            <p:ph type="body" idx="2"/>
          </p:nvPr>
        </p:nvSpPr>
        <p:spPr>
          <a:xfrm>
            <a:off x="1293811" y="3031062"/>
            <a:ext cx="3718453" cy="2438403"/>
          </a:xfrm>
        </p:spPr>
        <p:txBody>
          <a:bodyPr anchorCtr="1"/>
          <a:lstStyle>
            <a:lvl1pPr marL="0" indent="0" algn="ctr">
              <a:spcBef>
                <a:spcPts val="400"/>
              </a:spcBef>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17A2AB3A-80A9-D918-530A-8276A1F8966D}"/>
              </a:ext>
            </a:extLst>
          </p:cNvPr>
          <p:cNvSpPr txBox="1">
            <a:spLocks noGrp="1"/>
          </p:cNvSpPr>
          <p:nvPr>
            <p:ph type="dt" sz="half" idx="7"/>
          </p:nvPr>
        </p:nvSpPr>
        <p:spPr/>
        <p:txBody>
          <a:bodyPr/>
          <a:lstStyle>
            <a:lvl1pPr>
              <a:defRPr/>
            </a:lvl1pPr>
          </a:lstStyle>
          <a:p>
            <a:pPr lvl="0"/>
            <a:fld id="{0F7D1BEA-6D78-4388-973E-AF468A94B37A}" type="datetime1">
              <a:rPr lang="en-GB"/>
              <a:pPr lvl="0"/>
              <a:t>10/11/2025</a:t>
            </a:fld>
            <a:endParaRPr lang="en-GB"/>
          </a:p>
        </p:txBody>
      </p:sp>
      <p:sp>
        <p:nvSpPr>
          <p:cNvPr id="6" name="Footer Placeholder 5">
            <a:extLst>
              <a:ext uri="{FF2B5EF4-FFF2-40B4-BE49-F238E27FC236}">
                <a16:creationId xmlns:a16="http://schemas.microsoft.com/office/drawing/2014/main" id="{57F7EA20-ED8B-6AC3-7040-20202903FC1E}"/>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1C312ED7-F4F6-835D-4E0A-CA9A9005FD80}"/>
              </a:ext>
            </a:extLst>
          </p:cNvPr>
          <p:cNvSpPr txBox="1">
            <a:spLocks noGrp="1"/>
          </p:cNvSpPr>
          <p:nvPr>
            <p:ph type="sldNum" sz="quarter" idx="8"/>
          </p:nvPr>
        </p:nvSpPr>
        <p:spPr/>
        <p:txBody>
          <a:bodyPr/>
          <a:lstStyle>
            <a:lvl1pPr>
              <a:defRPr/>
            </a:lvl1pPr>
          </a:lstStyle>
          <a:p>
            <a:pPr lvl="0"/>
            <a:fld id="{5DB690D2-FEC4-4DC5-9414-875D874004DB}" type="slidenum">
              <a:t>‹#›</a:t>
            </a:fld>
            <a:endParaRPr lang="en-GB"/>
          </a:p>
        </p:txBody>
      </p:sp>
      <p:cxnSp>
        <p:nvCxnSpPr>
          <p:cNvPr id="8" name="Straight Connector 15">
            <a:extLst>
              <a:ext uri="{FF2B5EF4-FFF2-40B4-BE49-F238E27FC236}">
                <a16:creationId xmlns:a16="http://schemas.microsoft.com/office/drawing/2014/main" id="{0667A845-23F3-BFB6-67B0-DCE04D8C11E5}"/>
              </a:ext>
            </a:extLst>
          </p:cNvPr>
          <p:cNvCxnSpPr/>
          <p:nvPr/>
        </p:nvCxnSpPr>
        <p:spPr>
          <a:xfrm>
            <a:off x="1396169" y="2912528"/>
            <a:ext cx="3514497" cy="0"/>
          </a:xfrm>
          <a:prstGeom prst="straightConnector1">
            <a:avLst/>
          </a:prstGeom>
          <a:noFill/>
          <a:ln w="15873" cap="flat">
            <a:solidFill>
              <a:srgbClr val="83992A"/>
            </a:solidFill>
            <a:prstDash val="solid"/>
            <a:miter/>
          </a:ln>
        </p:spPr>
      </p:cxnSp>
    </p:spTree>
    <p:extLst>
      <p:ext uri="{BB962C8B-B14F-4D97-AF65-F5344CB8AC3E}">
        <p14:creationId xmlns:p14="http://schemas.microsoft.com/office/powerpoint/2010/main" val="1683428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6EDE7-6619-7C79-7ECC-FCD56E2114D3}"/>
              </a:ext>
            </a:extLst>
          </p:cNvPr>
          <p:cNvSpPr txBox="1">
            <a:spLocks noGrp="1"/>
          </p:cNvSpPr>
          <p:nvPr>
            <p:ph type="title"/>
          </p:nvPr>
        </p:nvSpPr>
        <p:spPr>
          <a:xfrm>
            <a:off x="1295403" y="1883828"/>
            <a:ext cx="6241813" cy="1371600"/>
          </a:xfrm>
        </p:spPr>
        <p:txBody>
          <a:bodyPr anchor="b"/>
          <a:lstStyle>
            <a:lvl1pPr>
              <a:defRPr sz="2800"/>
            </a:lvl1pPr>
          </a:lstStyle>
          <a:p>
            <a:pPr lvl="0"/>
            <a:r>
              <a:rPr lang="en-US"/>
              <a:t>Click to edit Master title style</a:t>
            </a:r>
          </a:p>
        </p:txBody>
      </p:sp>
      <p:sp>
        <p:nvSpPr>
          <p:cNvPr id="3" name="Picture Placeholder 2">
            <a:extLst>
              <a:ext uri="{FF2B5EF4-FFF2-40B4-BE49-F238E27FC236}">
                <a16:creationId xmlns:a16="http://schemas.microsoft.com/office/drawing/2014/main" id="{BF7DD5C3-8197-9E70-BF6C-BE1AFB4E2968}"/>
              </a:ext>
            </a:extLst>
          </p:cNvPr>
          <p:cNvSpPr txBox="1">
            <a:spLocks noGrp="1"/>
          </p:cNvSpPr>
          <p:nvPr>
            <p:ph type="pic" idx="1"/>
          </p:nvPr>
        </p:nvSpPr>
        <p:spPr>
          <a:xfrm>
            <a:off x="8094826" y="1041401"/>
            <a:ext cx="3063349" cy="4775197"/>
          </a:xfrm>
          <a:ln w="57150">
            <a:solidFill>
              <a:srgbClr val="7F7F7F"/>
            </a:solidFill>
            <a:prstDash val="solid"/>
            <a:miter/>
          </a:ln>
        </p:spPr>
        <p:txBody>
          <a:bodyPr anchorCtr="1"/>
          <a:lstStyle>
            <a:lvl1pPr marL="0" indent="0" algn="ctr">
              <a:spcBef>
                <a:spcPts val="400"/>
              </a:spcBef>
              <a:buNone/>
              <a:defRPr sz="1600"/>
            </a:lvl1pPr>
          </a:lstStyle>
          <a:p>
            <a:pPr lvl="0"/>
            <a:r>
              <a:rPr lang="en-US"/>
              <a:t>Click icon to add picture</a:t>
            </a:r>
          </a:p>
        </p:txBody>
      </p:sp>
      <p:sp>
        <p:nvSpPr>
          <p:cNvPr id="4" name="Text Placeholder 3">
            <a:extLst>
              <a:ext uri="{FF2B5EF4-FFF2-40B4-BE49-F238E27FC236}">
                <a16:creationId xmlns:a16="http://schemas.microsoft.com/office/drawing/2014/main" id="{062CDF72-958A-C0A0-1042-F20CBE5731B1}"/>
              </a:ext>
            </a:extLst>
          </p:cNvPr>
          <p:cNvSpPr txBox="1">
            <a:spLocks noGrp="1"/>
          </p:cNvSpPr>
          <p:nvPr>
            <p:ph type="body" idx="2"/>
          </p:nvPr>
        </p:nvSpPr>
        <p:spPr>
          <a:xfrm>
            <a:off x="1295403" y="3255428"/>
            <a:ext cx="6241813" cy="1828800"/>
          </a:xfrm>
        </p:spPr>
        <p:txBody>
          <a:bodyPr anchorCtr="1"/>
          <a:lstStyle>
            <a:lvl1pPr marL="0" indent="0" algn="ctr">
              <a:spcBef>
                <a:spcPts val="400"/>
              </a:spcBef>
              <a:buNone/>
              <a:defRPr sz="1800"/>
            </a:lvl1pPr>
          </a:lstStyle>
          <a:p>
            <a:pPr lvl="0"/>
            <a:r>
              <a:rPr lang="en-US"/>
              <a:t>Click to edit Master text styles</a:t>
            </a:r>
          </a:p>
        </p:txBody>
      </p:sp>
      <p:sp>
        <p:nvSpPr>
          <p:cNvPr id="5" name="Date Placeholder 4">
            <a:extLst>
              <a:ext uri="{FF2B5EF4-FFF2-40B4-BE49-F238E27FC236}">
                <a16:creationId xmlns:a16="http://schemas.microsoft.com/office/drawing/2014/main" id="{DD5824ED-DCD1-0E3D-12DD-5748B7090972}"/>
              </a:ext>
            </a:extLst>
          </p:cNvPr>
          <p:cNvSpPr txBox="1">
            <a:spLocks noGrp="1"/>
          </p:cNvSpPr>
          <p:nvPr>
            <p:ph type="dt" sz="half" idx="7"/>
          </p:nvPr>
        </p:nvSpPr>
        <p:spPr/>
        <p:txBody>
          <a:bodyPr/>
          <a:lstStyle>
            <a:lvl1pPr>
              <a:defRPr/>
            </a:lvl1pPr>
          </a:lstStyle>
          <a:p>
            <a:pPr lvl="0"/>
            <a:fld id="{1CCE2AA5-B931-464A-B590-B5D920FE2749}" type="datetime1">
              <a:rPr lang="en-GB"/>
              <a:pPr lvl="0"/>
              <a:t>10/11/2025</a:t>
            </a:fld>
            <a:endParaRPr lang="en-GB"/>
          </a:p>
        </p:txBody>
      </p:sp>
      <p:sp>
        <p:nvSpPr>
          <p:cNvPr id="6" name="Footer Placeholder 5">
            <a:extLst>
              <a:ext uri="{FF2B5EF4-FFF2-40B4-BE49-F238E27FC236}">
                <a16:creationId xmlns:a16="http://schemas.microsoft.com/office/drawing/2014/main" id="{41661526-6BC6-8AA4-D5AF-CA2BF395D4AE}"/>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BDC23347-170C-34C0-5BEB-3977C96BFB98}"/>
              </a:ext>
            </a:extLst>
          </p:cNvPr>
          <p:cNvSpPr txBox="1">
            <a:spLocks noGrp="1"/>
          </p:cNvSpPr>
          <p:nvPr>
            <p:ph type="sldNum" sz="quarter" idx="8"/>
          </p:nvPr>
        </p:nvSpPr>
        <p:spPr/>
        <p:txBody>
          <a:bodyPr/>
          <a:lstStyle>
            <a:lvl1pPr>
              <a:defRPr/>
            </a:lvl1pPr>
          </a:lstStyle>
          <a:p>
            <a:pPr lvl="0"/>
            <a:fld id="{195E9860-18A2-4710-A063-9BD17939C4A1}" type="slidenum">
              <a:t>‹#›</a:t>
            </a:fld>
            <a:endParaRPr lang="en-GB"/>
          </a:p>
        </p:txBody>
      </p:sp>
    </p:spTree>
    <p:extLst>
      <p:ext uri="{BB962C8B-B14F-4D97-AF65-F5344CB8AC3E}">
        <p14:creationId xmlns:p14="http://schemas.microsoft.com/office/powerpoint/2010/main" val="225888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stretch>
            <a:fillRect/>
          </a:stretch>
        </a:blipFill>
        <a:effectLst/>
      </p:bgPr>
    </p:bg>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EBBDDA4F-A90C-A593-C43F-362ECEE97EA9}"/>
              </a:ext>
            </a:extLst>
          </p:cNvPr>
          <p:cNvGrpSpPr/>
          <p:nvPr/>
        </p:nvGrpSpPr>
        <p:grpSpPr>
          <a:xfrm>
            <a:off x="-15736" y="0"/>
            <a:ext cx="12229962" cy="6856216"/>
            <a:chOff x="-15736" y="0"/>
            <a:chExt cx="12229962" cy="6856216"/>
          </a:xfrm>
        </p:grpSpPr>
        <p:pic>
          <p:nvPicPr>
            <p:cNvPr id="3" name="Picture 7" descr="HD-PanelContent.png">
              <a:extLst>
                <a:ext uri="{FF2B5EF4-FFF2-40B4-BE49-F238E27FC236}">
                  <a16:creationId xmlns:a16="http://schemas.microsoft.com/office/drawing/2014/main" id="{68F2FAF6-E53D-BA2B-C874-8B9F7CE8168B}"/>
                </a:ext>
              </a:extLst>
            </p:cNvPr>
            <p:cNvPicPr>
              <a:picLocks noChangeAspect="1"/>
            </p:cNvPicPr>
            <p:nvPr/>
          </p:nvPicPr>
          <p:blipFill>
            <a:blip r:embed="rId20"/>
            <a:stretch>
              <a:fillRect/>
            </a:stretch>
          </p:blipFill>
          <p:spPr>
            <a:xfrm>
              <a:off x="0" y="0"/>
              <a:ext cx="12188823" cy="6856216"/>
            </a:xfrm>
            <a:prstGeom prst="rect">
              <a:avLst/>
            </a:prstGeom>
            <a:noFill/>
            <a:ln cap="flat">
              <a:noFill/>
            </a:ln>
          </p:spPr>
        </p:pic>
        <p:sp>
          <p:nvSpPr>
            <p:cNvPr id="4" name="Rectangle 8">
              <a:extLst>
                <a:ext uri="{FF2B5EF4-FFF2-40B4-BE49-F238E27FC236}">
                  <a16:creationId xmlns:a16="http://schemas.microsoft.com/office/drawing/2014/main" id="{7D7F17D7-422C-419E-C7DD-5C6FA64A7257}"/>
                </a:ext>
              </a:extLst>
            </p:cNvPr>
            <p:cNvSpPr/>
            <p:nvPr/>
          </p:nvSpPr>
          <p:spPr>
            <a:xfrm>
              <a:off x="608011" y="609603"/>
              <a:ext cx="10972800" cy="5638803"/>
            </a:xfrm>
            <a:prstGeom prst="rect">
              <a:avLst/>
            </a:prstGeom>
            <a:noFill/>
            <a:ln w="15873" cap="flat">
              <a:solidFill>
                <a:srgbClr val="83992A"/>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5" name="Picture 9" descr="HDRibbonContent-UniformTrim.png">
              <a:extLst>
                <a:ext uri="{FF2B5EF4-FFF2-40B4-BE49-F238E27FC236}">
                  <a16:creationId xmlns:a16="http://schemas.microsoft.com/office/drawing/2014/main" id="{61EDDBD6-D1DA-F025-1737-81D16FC13589}"/>
                </a:ext>
              </a:extLst>
            </p:cNvPr>
            <p:cNvPicPr>
              <a:picLocks noChangeAspect="1"/>
            </p:cNvPicPr>
            <p:nvPr/>
          </p:nvPicPr>
          <p:blipFill>
            <a:blip r:embed="rId21"/>
            <a:srcRect/>
            <a:stretch>
              <a:fillRect/>
            </a:stretch>
          </p:blipFill>
          <p:spPr>
            <a:xfrm>
              <a:off x="-15736" y="3153829"/>
              <a:ext cx="777240" cy="606420"/>
            </a:xfrm>
            <a:prstGeom prst="rect">
              <a:avLst/>
            </a:prstGeom>
            <a:noFill/>
            <a:ln cap="flat">
              <a:noFill/>
            </a:ln>
          </p:spPr>
        </p:pic>
        <p:pic>
          <p:nvPicPr>
            <p:cNvPr id="6" name="Picture 10" descr="HDRibbonContent-UniformTrim.png">
              <a:extLst>
                <a:ext uri="{FF2B5EF4-FFF2-40B4-BE49-F238E27FC236}">
                  <a16:creationId xmlns:a16="http://schemas.microsoft.com/office/drawing/2014/main" id="{A4B68769-0CC3-E7C9-AE11-36C25FB7628D}"/>
                </a:ext>
              </a:extLst>
            </p:cNvPr>
            <p:cNvPicPr>
              <a:picLocks noChangeAspect="1"/>
            </p:cNvPicPr>
            <p:nvPr/>
          </p:nvPicPr>
          <p:blipFill>
            <a:blip r:embed="rId21"/>
            <a:srcRect/>
            <a:stretch>
              <a:fillRect/>
            </a:stretch>
          </p:blipFill>
          <p:spPr>
            <a:xfrm>
              <a:off x="11436986" y="3153829"/>
              <a:ext cx="777240" cy="606420"/>
            </a:xfrm>
            <a:prstGeom prst="rect">
              <a:avLst/>
            </a:prstGeom>
            <a:noFill/>
            <a:ln cap="flat">
              <a:noFill/>
            </a:ln>
          </p:spPr>
        </p:pic>
      </p:grpSp>
      <p:sp>
        <p:nvSpPr>
          <p:cNvPr id="7" name="Title Placeholder 1">
            <a:extLst>
              <a:ext uri="{FF2B5EF4-FFF2-40B4-BE49-F238E27FC236}">
                <a16:creationId xmlns:a16="http://schemas.microsoft.com/office/drawing/2014/main" id="{C868D2D6-C6E3-5D07-9125-C9BEB54676C7}"/>
              </a:ext>
            </a:extLst>
          </p:cNvPr>
          <p:cNvSpPr txBox="1">
            <a:spLocks noGrp="1"/>
          </p:cNvSpPr>
          <p:nvPr>
            <p:ph type="title"/>
          </p:nvPr>
        </p:nvSpPr>
        <p:spPr>
          <a:xfrm>
            <a:off x="1295403" y="982129"/>
            <a:ext cx="9601200" cy="1303870"/>
          </a:xfrm>
          <a:prstGeom prst="rect">
            <a:avLst/>
          </a:prstGeom>
          <a:noFill/>
          <a:ln>
            <a:noFill/>
          </a:ln>
        </p:spPr>
        <p:txBody>
          <a:bodyPr vert="horz" wrap="square" lIns="91440" tIns="45720" rIns="91440" bIns="45720" anchor="ctr" anchorCtr="1" compatLnSpc="1">
            <a:normAutofit/>
          </a:bodyPr>
          <a:lstStyle/>
          <a:p>
            <a:pPr lvl="0"/>
            <a:r>
              <a:rPr lang="en-US"/>
              <a:t>Click to edit Master title style</a:t>
            </a:r>
          </a:p>
        </p:txBody>
      </p:sp>
      <p:sp>
        <p:nvSpPr>
          <p:cNvPr id="8" name="Text Placeholder 2">
            <a:extLst>
              <a:ext uri="{FF2B5EF4-FFF2-40B4-BE49-F238E27FC236}">
                <a16:creationId xmlns:a16="http://schemas.microsoft.com/office/drawing/2014/main" id="{9A19348D-9AF9-C0A6-9C2D-58D5026EF9C6}"/>
              </a:ext>
            </a:extLst>
          </p:cNvPr>
          <p:cNvSpPr txBox="1">
            <a:spLocks noGrp="1"/>
          </p:cNvSpPr>
          <p:nvPr>
            <p:ph type="body" idx="1"/>
          </p:nvPr>
        </p:nvSpPr>
        <p:spPr>
          <a:xfrm>
            <a:off x="1295403" y="2556927"/>
            <a:ext cx="9601200" cy="3318933"/>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FF778320-65B5-2207-66D0-1D1DE8DBD9D5}"/>
              </a:ext>
            </a:extLst>
          </p:cNvPr>
          <p:cNvSpPr txBox="1">
            <a:spLocks noGrp="1"/>
          </p:cNvSpPr>
          <p:nvPr>
            <p:ph type="dt" sz="half" idx="2"/>
          </p:nvPr>
        </p:nvSpPr>
        <p:spPr>
          <a:xfrm>
            <a:off x="8677500" y="5969002"/>
            <a:ext cx="1600200" cy="279404"/>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GB" sz="1000" b="0" i="0" u="none" strike="noStrike" kern="1200" cap="none" spc="0" baseline="0">
                <a:solidFill>
                  <a:srgbClr val="000000"/>
                </a:solidFill>
                <a:uFillTx/>
                <a:latin typeface="Garamond"/>
              </a:defRPr>
            </a:lvl1pPr>
          </a:lstStyle>
          <a:p>
            <a:pPr lvl="0"/>
            <a:fld id="{7B039E7D-8EC4-4CDC-96C3-DC50B4B8B91E}" type="datetime1">
              <a:rPr lang="en-GB"/>
              <a:pPr lvl="0"/>
              <a:t>10/11/2025</a:t>
            </a:fld>
            <a:endParaRPr lang="en-GB"/>
          </a:p>
        </p:txBody>
      </p:sp>
      <p:sp>
        <p:nvSpPr>
          <p:cNvPr id="10" name="Footer Placeholder 4">
            <a:extLst>
              <a:ext uri="{FF2B5EF4-FFF2-40B4-BE49-F238E27FC236}">
                <a16:creationId xmlns:a16="http://schemas.microsoft.com/office/drawing/2014/main" id="{F1AF60A4-3FAC-3858-8929-0015BA0E3E7D}"/>
              </a:ext>
            </a:extLst>
          </p:cNvPr>
          <p:cNvSpPr txBox="1">
            <a:spLocks noGrp="1"/>
          </p:cNvSpPr>
          <p:nvPr>
            <p:ph type="ftr" sz="quarter" idx="3"/>
          </p:nvPr>
        </p:nvSpPr>
        <p:spPr>
          <a:xfrm>
            <a:off x="1295403" y="5969002"/>
            <a:ext cx="7305900" cy="279404"/>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GB" sz="1000" b="0" i="0" u="none" strike="noStrike" kern="1200" cap="none" spc="0" baseline="0">
                <a:solidFill>
                  <a:srgbClr val="000000"/>
                </a:solidFill>
                <a:uFillTx/>
                <a:latin typeface="Garamond"/>
              </a:defRPr>
            </a:lvl1pPr>
          </a:lstStyle>
          <a:p>
            <a:pPr lvl="0"/>
            <a:endParaRPr lang="en-GB"/>
          </a:p>
        </p:txBody>
      </p:sp>
      <p:sp>
        <p:nvSpPr>
          <p:cNvPr id="11" name="Slide Number Placeholder 5">
            <a:extLst>
              <a:ext uri="{FF2B5EF4-FFF2-40B4-BE49-F238E27FC236}">
                <a16:creationId xmlns:a16="http://schemas.microsoft.com/office/drawing/2014/main" id="{1A5797CC-A264-9925-E37B-4C559E97C817}"/>
              </a:ext>
            </a:extLst>
          </p:cNvPr>
          <p:cNvSpPr txBox="1">
            <a:spLocks noGrp="1"/>
          </p:cNvSpPr>
          <p:nvPr>
            <p:ph type="sldNum" sz="quarter" idx="4"/>
          </p:nvPr>
        </p:nvSpPr>
        <p:spPr>
          <a:xfrm>
            <a:off x="10353897" y="5969002"/>
            <a:ext cx="542696" cy="279404"/>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GB" sz="1000" b="0" i="0" u="none" strike="noStrike" kern="1200" cap="none" spc="0" baseline="0">
                <a:solidFill>
                  <a:srgbClr val="000000"/>
                </a:solidFill>
                <a:uFillTx/>
                <a:latin typeface="Garamond"/>
              </a:defRPr>
            </a:lvl1pPr>
          </a:lstStyle>
          <a:p>
            <a:pPr lvl="0"/>
            <a:fld id="{DEACAFBD-9F77-440E-9A38-44C523A33892}"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marL="0" marR="0" lvl="0" indent="0" algn="ctr" defTabSz="457200" rtl="0" fontAlgn="auto" hangingPunct="1">
        <a:lnSpc>
          <a:spcPct val="100000"/>
        </a:lnSpc>
        <a:spcBef>
          <a:spcPts val="0"/>
        </a:spcBef>
        <a:spcAft>
          <a:spcPts val="0"/>
        </a:spcAft>
        <a:buNone/>
        <a:tabLst/>
        <a:defRPr lang="en-US" sz="4400" b="0" i="0" u="none" strike="noStrike" kern="1200" cap="none" spc="0" baseline="0">
          <a:solidFill>
            <a:srgbClr val="262626"/>
          </a:solidFill>
          <a:uFillTx/>
          <a:latin typeface="Garamond"/>
        </a:defRPr>
      </a:lvl1pPr>
    </p:titleStyle>
    <p:bodyStyle>
      <a:lvl1pPr marL="285750" marR="0" lvl="0" indent="-285750" algn="l" defTabSz="457200" rtl="0" fontAlgn="auto" hangingPunct="1">
        <a:lnSpc>
          <a:spcPct val="100000"/>
        </a:lnSpc>
        <a:spcBef>
          <a:spcPts val="600"/>
        </a:spcBef>
        <a:spcAft>
          <a:spcPts val="600"/>
        </a:spcAft>
        <a:buClr>
          <a:srgbClr val="83992A"/>
        </a:buClr>
        <a:buSzPct val="115000"/>
        <a:buFont typeface="Arial"/>
        <a:buChar char="•"/>
        <a:tabLst/>
        <a:defRPr lang="en-US" sz="2400" b="0" i="0" u="none" strike="noStrike" kern="1200" cap="none" spc="0" baseline="0">
          <a:solidFill>
            <a:srgbClr val="262626"/>
          </a:solidFill>
          <a:uFillTx/>
          <a:latin typeface="Garamond"/>
        </a:defRPr>
      </a:lvl1pPr>
      <a:lvl2pPr marL="742950" marR="0" lvl="1" indent="-285750" algn="l" defTabSz="457200" rtl="0" fontAlgn="auto" hangingPunct="1">
        <a:lnSpc>
          <a:spcPct val="100000"/>
        </a:lnSpc>
        <a:spcBef>
          <a:spcPts val="500"/>
        </a:spcBef>
        <a:spcAft>
          <a:spcPts val="600"/>
        </a:spcAft>
        <a:buClr>
          <a:srgbClr val="83992A"/>
        </a:buClr>
        <a:buSzPct val="115000"/>
        <a:buFont typeface="Arial"/>
        <a:buChar char="•"/>
        <a:tabLst/>
        <a:defRPr lang="en-US" sz="2000" b="0" i="0" u="none" strike="noStrike" kern="1200" cap="none" spc="0" baseline="0">
          <a:solidFill>
            <a:srgbClr val="262626"/>
          </a:solidFill>
          <a:uFillTx/>
          <a:latin typeface="Garamond"/>
        </a:defRPr>
      </a:lvl2pPr>
      <a:lvl3pPr marL="1200150" marR="0" lvl="2" indent="-285750" algn="l" defTabSz="457200" rtl="0" fontAlgn="auto" hangingPunct="1">
        <a:lnSpc>
          <a:spcPct val="100000"/>
        </a:lnSpc>
        <a:spcBef>
          <a:spcPts val="400"/>
        </a:spcBef>
        <a:spcAft>
          <a:spcPts val="600"/>
        </a:spcAft>
        <a:buClr>
          <a:srgbClr val="83992A"/>
        </a:buClr>
        <a:buSzPct val="115000"/>
        <a:buFont typeface="Arial"/>
        <a:buChar char="•"/>
        <a:tabLst/>
        <a:defRPr lang="en-US" sz="1800" b="0" i="0" u="none" strike="noStrike" kern="1200" cap="none" spc="0" baseline="0">
          <a:solidFill>
            <a:srgbClr val="262626"/>
          </a:solidFill>
          <a:uFillTx/>
          <a:latin typeface="Garamond"/>
        </a:defRPr>
      </a:lvl3pPr>
      <a:lvl4pPr marL="1543050" marR="0" lvl="3" indent="-171450" algn="l" defTabSz="457200" rtl="0" fontAlgn="auto" hangingPunct="1">
        <a:lnSpc>
          <a:spcPct val="100000"/>
        </a:lnSpc>
        <a:spcBef>
          <a:spcPts val="400"/>
        </a:spcBef>
        <a:spcAft>
          <a:spcPts val="600"/>
        </a:spcAft>
        <a:buClr>
          <a:srgbClr val="83992A"/>
        </a:buClr>
        <a:buSzPct val="115000"/>
        <a:buFont typeface="Arial"/>
        <a:buChar char="•"/>
        <a:tabLst/>
        <a:defRPr lang="en-US" sz="1600" b="0" i="0" u="none" strike="noStrike" kern="1200" cap="none" spc="0" baseline="0">
          <a:solidFill>
            <a:srgbClr val="262626"/>
          </a:solidFill>
          <a:uFillTx/>
          <a:latin typeface="Garamond"/>
        </a:defRPr>
      </a:lvl4pPr>
      <a:lvl5pPr marL="2000250" marR="0" lvl="4" indent="-171450" algn="l" defTabSz="457200" rtl="0" fontAlgn="auto" hangingPunct="1">
        <a:lnSpc>
          <a:spcPct val="100000"/>
        </a:lnSpc>
        <a:spcBef>
          <a:spcPts val="300"/>
        </a:spcBef>
        <a:spcAft>
          <a:spcPts val="600"/>
        </a:spcAft>
        <a:buClr>
          <a:srgbClr val="83992A"/>
        </a:buClr>
        <a:buSzPct val="115000"/>
        <a:buFont typeface="Arial"/>
        <a:buChar char="•"/>
        <a:tabLst/>
        <a:defRPr lang="en-US" sz="1400" b="0" i="0" u="none" strike="noStrike" kern="1200" cap="none" spc="0" baseline="0">
          <a:solidFill>
            <a:srgbClr val="262626"/>
          </a:solidFill>
          <a:uFillTx/>
          <a:latin typeface="Garamond"/>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3.0/"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16ACD-72D8-8530-6CCA-722F52E7CEB6}"/>
              </a:ext>
            </a:extLst>
          </p:cNvPr>
          <p:cNvSpPr txBox="1">
            <a:spLocks noGrp="1"/>
          </p:cNvSpPr>
          <p:nvPr>
            <p:ph type="ctrTitle"/>
          </p:nvPr>
        </p:nvSpPr>
        <p:spPr/>
        <p:txBody>
          <a:bodyPr/>
          <a:lstStyle/>
          <a:p>
            <a:pPr lvl="0"/>
            <a:r>
              <a:rPr lang="en-US"/>
              <a:t>MOLD ATTAK</a:t>
            </a:r>
            <a:endParaRPr lang="en-GB"/>
          </a:p>
        </p:txBody>
      </p:sp>
      <p:sp>
        <p:nvSpPr>
          <p:cNvPr id="3" name="Subtitle 2">
            <a:extLst>
              <a:ext uri="{FF2B5EF4-FFF2-40B4-BE49-F238E27FC236}">
                <a16:creationId xmlns:a16="http://schemas.microsoft.com/office/drawing/2014/main" id="{DA6494FF-BFE3-FC91-8248-70EC19D17252}"/>
              </a:ext>
            </a:extLst>
          </p:cNvPr>
          <p:cNvSpPr txBox="1">
            <a:spLocks noGrp="1"/>
          </p:cNvSpPr>
          <p:nvPr>
            <p:ph type="subTitle" idx="1"/>
          </p:nvPr>
        </p:nvSpPr>
        <p:spPr/>
        <p:txBody>
          <a:bodyPr/>
          <a:lstStyle/>
          <a:p>
            <a:pPr lvl="0"/>
            <a:r>
              <a:rPr lang="en-US"/>
              <a:t>DONE BY CARMEN </a:t>
            </a:r>
            <a:endParaRPr lang="en-GB"/>
          </a:p>
        </p:txBody>
      </p:sp>
      <p:pic>
        <p:nvPicPr>
          <p:cNvPr id="4" name="Picture 4">
            <a:extLst>
              <a:ext uri="{FF2B5EF4-FFF2-40B4-BE49-F238E27FC236}">
                <a16:creationId xmlns:a16="http://schemas.microsoft.com/office/drawing/2014/main" id="{F3AE3158-C348-564C-CB91-12F9E997DD4B}"/>
              </a:ext>
            </a:extLst>
          </p:cNvPr>
          <p:cNvPicPr>
            <a:picLocks noChangeAspect="1"/>
          </p:cNvPicPr>
          <p:nvPr/>
        </p:nvPicPr>
        <p:blipFill>
          <a:blip r:embed="rId2"/>
          <a:stretch>
            <a:fillRect/>
          </a:stretch>
        </p:blipFill>
        <p:spPr>
          <a:xfrm>
            <a:off x="-34719" y="-366811"/>
            <a:ext cx="12226725" cy="2655435"/>
          </a:xfrm>
          <a:prstGeom prst="rect">
            <a:avLst/>
          </a:prstGeom>
          <a:noFill/>
          <a:ln cap="flat">
            <a:noFill/>
          </a:ln>
        </p:spPr>
      </p:pic>
      <p:sp>
        <p:nvSpPr>
          <p:cNvPr id="5" name="TextBox 5">
            <a:extLst>
              <a:ext uri="{FF2B5EF4-FFF2-40B4-BE49-F238E27FC236}">
                <a16:creationId xmlns:a16="http://schemas.microsoft.com/office/drawing/2014/main" id="{D9CD7934-EDDD-C477-C911-691B1FC366E9}"/>
              </a:ext>
            </a:extLst>
          </p:cNvPr>
          <p:cNvSpPr txBox="1"/>
          <p:nvPr/>
        </p:nvSpPr>
        <p:spPr>
          <a:xfrm>
            <a:off x="-34719" y="2288633"/>
            <a:ext cx="12226725" cy="230831"/>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900" b="0" i="0" u="none" strike="noStrike" kern="1200" cap="none" spc="0" baseline="0">
                <a:solidFill>
                  <a:srgbClr val="000000"/>
                </a:solidFill>
                <a:uFillTx/>
                <a:latin typeface="Garamond"/>
                <a:hlinkClick r:id="rId3" tooltip="https://creativecommons.org/licenses/by-nc/3.0/">
                  <a:extLst>
                    <a:ext uri="{A12FA001-AC4F-418D-AE19-62706E023703}">
                      <ahyp:hlinkClr xmlns:ahyp="http://schemas.microsoft.com/office/drawing/2018/hyperlinkcolor" val="tx"/>
                    </a:ext>
                  </a:extLst>
                </a:hlinkClick>
              </a:rPr>
              <a:t>C</a:t>
            </a:r>
            <a:endParaRPr lang="en-GB" sz="900" b="0" i="0" u="none" strike="noStrike" kern="1200" cap="none" spc="0" baseline="0">
              <a:solidFill>
                <a:srgbClr val="000000"/>
              </a:solidFill>
              <a:uFillTx/>
              <a:latin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59FD24F2-9AFB-4538-37BC-728BEDDE9EBD}"/>
              </a:ext>
            </a:extLst>
          </p:cNvPr>
          <p:cNvSpPr txBox="1"/>
          <p:nvPr/>
        </p:nvSpPr>
        <p:spPr>
          <a:xfrm>
            <a:off x="2199186" y="1828800"/>
            <a:ext cx="8009677" cy="397031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Garamond"/>
              </a:rPr>
              <a:t>Mold grows on cheese when airborne spores land on a piece of cheese and, given enough moisture, oxygen, and nutrients, start to reproduce</a:t>
            </a:r>
            <a:r>
              <a:rPr lang="en-US" sz="2800" b="0" i="0" u="none" strike="noStrike" kern="1200" cap="none" spc="0" baseline="0">
                <a:solidFill>
                  <a:srgbClr val="001D35"/>
                </a:solidFill>
                <a:uFillTx/>
                <a:latin typeface="Google Sans"/>
              </a:rPr>
              <a:t>. The process is similar to how plants grow from seeds, with spores acting like seeds for fungi. While some molds are intentionally added to make cheeses like blue or brie, other molds can grow on cheese due to improper storage and handling, especially with soft, high-moisture cheeses. </a:t>
            </a:r>
            <a:endParaRPr lang="en-GB" sz="2800" b="0" i="0" u="none" strike="noStrike" kern="1200" cap="none" spc="0" baseline="0">
              <a:solidFill>
                <a:srgbClr val="000000"/>
              </a:solidFill>
              <a:uFillTx/>
              <a:latin typeface="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D4593AD-670B-1A1E-07B4-1DC7652E8E98}"/>
              </a:ext>
            </a:extLst>
          </p:cNvPr>
          <p:cNvSpPr txBox="1"/>
          <p:nvPr/>
        </p:nvSpPr>
        <p:spPr>
          <a:xfrm>
            <a:off x="3900665" y="1388964"/>
            <a:ext cx="6528121" cy="267765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1D35"/>
                </a:solidFill>
                <a:uFillTx/>
                <a:latin typeface="Google Sans"/>
              </a:rPr>
              <a:t>Mold grows on walls </a:t>
            </a:r>
            <a:r>
              <a:rPr lang="en-US" sz="2400" b="0" i="0" u="none" strike="noStrike" kern="1200" cap="none" spc="0" baseline="0">
                <a:solidFill>
                  <a:srgbClr val="000000"/>
                </a:solidFill>
                <a:uFillTx/>
                <a:latin typeface="Garamond"/>
              </a:rPr>
              <a:t>when its spores land on a surface with moisture, a food source (like drywall paper or dust), and oxygen, and then find a suitable temperature</a:t>
            </a:r>
            <a:r>
              <a:rPr lang="en-US" sz="2400" b="0" i="0" u="none" strike="noStrike" kern="1200" cap="none" spc="0" baseline="0">
                <a:solidFill>
                  <a:srgbClr val="001D35"/>
                </a:solidFill>
                <a:uFillTx/>
                <a:latin typeface="Google Sans"/>
              </a:rPr>
              <a:t>. The most common cause is excess moisture from sources like condensation, leaks, or poor ventilation, which creates a damp environment where mold can thrive. </a:t>
            </a:r>
            <a:endParaRPr lang="en-GB" sz="2400" b="0" i="0" u="none" strike="noStrike" kern="1200" cap="none" spc="0" baseline="0">
              <a:solidFill>
                <a:srgbClr val="000000"/>
              </a:solidFill>
              <a:uFillTx/>
              <a:latin typeface="Garamond"/>
            </a:endParaRPr>
          </a:p>
        </p:txBody>
      </p:sp>
      <p:pic>
        <p:nvPicPr>
          <p:cNvPr id="3" name="Picture 2" descr="How Long Does It Take for Mold to Grow - All You Need to ...">
            <a:extLst>
              <a:ext uri="{FF2B5EF4-FFF2-40B4-BE49-F238E27FC236}">
                <a16:creationId xmlns:a16="http://schemas.microsoft.com/office/drawing/2014/main" id="{EF2B75AE-8D08-064C-4FE1-2DB1FEBD1858}"/>
              </a:ext>
            </a:extLst>
          </p:cNvPr>
          <p:cNvPicPr>
            <a:picLocks noChangeAspect="1"/>
          </p:cNvPicPr>
          <p:nvPr/>
        </p:nvPicPr>
        <p:blipFill>
          <a:blip r:embed="rId2"/>
          <a:srcRect/>
          <a:stretch>
            <a:fillRect/>
          </a:stretch>
        </p:blipFill>
        <p:spPr>
          <a:xfrm>
            <a:off x="1006032" y="1524003"/>
            <a:ext cx="2286000" cy="1904996"/>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99213837-ADB7-2E3F-DE62-AAEB8C804DB5}"/>
              </a:ext>
            </a:extLst>
          </p:cNvPr>
          <p:cNvSpPr txBox="1"/>
          <p:nvPr/>
        </p:nvSpPr>
        <p:spPr>
          <a:xfrm>
            <a:off x="3889089" y="1304665"/>
            <a:ext cx="6111428" cy="397031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1D35"/>
                </a:solidFill>
                <a:uFillTx/>
                <a:latin typeface="Google Sans"/>
              </a:rPr>
              <a:t>Mold grows on wood </a:t>
            </a:r>
            <a:r>
              <a:rPr lang="en-US" sz="2800" b="0" i="0" u="none" strike="noStrike" kern="1200" cap="none" spc="0" baseline="0">
                <a:solidFill>
                  <a:srgbClr val="000000"/>
                </a:solidFill>
                <a:uFillTx/>
                <a:latin typeface="Garamond"/>
              </a:rPr>
              <a:t>when airborne mold spores land on a moist surface</a:t>
            </a:r>
            <a:r>
              <a:rPr lang="en-US" sz="2800" b="0" i="0" u="none" strike="noStrike" kern="1200" cap="none" spc="0" baseline="0">
                <a:solidFill>
                  <a:srgbClr val="001D35"/>
                </a:solidFill>
                <a:uFillTx/>
                <a:latin typeface="Google Sans"/>
              </a:rPr>
              <a:t>, as wood contains the cellulose mold feeds on and its porous nature allows it to absorb moisture from high humidity, condensation, or water damage. Once conditions are favorable, the mold spores germinate and begin to grow, forming a visible colony. </a:t>
            </a:r>
            <a:endParaRPr lang="en-GB" sz="2800" b="0" i="0" u="none" strike="noStrike" kern="1200" cap="none" spc="0" baseline="0">
              <a:solidFill>
                <a:srgbClr val="000000"/>
              </a:solidFill>
              <a:uFillTx/>
              <a:latin typeface="Garamond"/>
            </a:endParaRPr>
          </a:p>
        </p:txBody>
      </p:sp>
      <p:pic>
        <p:nvPicPr>
          <p:cNvPr id="3" name="Picture 2" descr="What Does Mold Look Like on Wood? How to Spot and Stop It ...">
            <a:extLst>
              <a:ext uri="{FF2B5EF4-FFF2-40B4-BE49-F238E27FC236}">
                <a16:creationId xmlns:a16="http://schemas.microsoft.com/office/drawing/2014/main" id="{2E246D63-0934-2D0F-3306-2F044F16E0F0}"/>
              </a:ext>
            </a:extLst>
          </p:cNvPr>
          <p:cNvPicPr>
            <a:picLocks noChangeAspect="1"/>
          </p:cNvPicPr>
          <p:nvPr/>
        </p:nvPicPr>
        <p:blipFill>
          <a:blip r:embed="rId2"/>
          <a:srcRect/>
          <a:stretch>
            <a:fillRect/>
          </a:stretch>
        </p:blipFill>
        <p:spPr>
          <a:xfrm>
            <a:off x="959735" y="1406319"/>
            <a:ext cx="2286000" cy="4195824"/>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64EABE7-A6A6-2D7E-7470-39D1FAA939C5}"/>
              </a:ext>
            </a:extLst>
          </p:cNvPr>
          <p:cNvPicPr>
            <a:picLocks noChangeAspect="1"/>
          </p:cNvPicPr>
          <p:nvPr/>
        </p:nvPicPr>
        <p:blipFill>
          <a:blip r:embed="rId2"/>
          <a:stretch>
            <a:fillRect/>
          </a:stretch>
        </p:blipFill>
        <p:spPr>
          <a:xfrm>
            <a:off x="2708626" y="0"/>
            <a:ext cx="6242307" cy="6242307"/>
          </a:xfrm>
          <a:prstGeom prst="rect">
            <a:avLst/>
          </a:prstGeom>
          <a:noFill/>
          <a:ln cap="flat">
            <a:noFill/>
          </a:ln>
        </p:spPr>
      </p:pic>
    </p:spTree>
  </p:cSld>
  <p:clrMapOvr>
    <a:masterClrMapping/>
  </p:clrMapOvr>
</p:sld>
</file>

<file path=ppt/theme/theme1.xml><?xml version="1.0" encoding="utf-8"?>
<a:theme xmlns:a="http://schemas.openxmlformats.org/drawingml/2006/main" name="Organi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TotalTime>
  <Words>209</Words>
  <Application>Microsoft Office PowerPoint</Application>
  <PresentationFormat>Widescreen</PresentationFormat>
  <Paragraphs>6</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Garamond</vt:lpstr>
      <vt:lpstr>Google Sans</vt:lpstr>
      <vt:lpstr>Organic</vt:lpstr>
      <vt:lpstr>MOLD ATTAK</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pc</dc:creator>
  <cp:lastModifiedBy>Nada Sameer Marji</cp:lastModifiedBy>
  <cp:revision>1</cp:revision>
  <dcterms:created xsi:type="dcterms:W3CDTF">2025-10-30T06:05:02Z</dcterms:created>
  <dcterms:modified xsi:type="dcterms:W3CDTF">2025-11-10T11:01:37Z</dcterms:modified>
</cp:coreProperties>
</file>