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4" r:id="rId2"/>
    <p:sldMasterId id="2147483657" r:id="rId3"/>
    <p:sldMasterId id="2147483660" r:id="rId4"/>
  </p:sldMasterIdLst>
  <p:notesMasterIdLst>
    <p:notesMasterId r:id="rId9"/>
  </p:notesMasterIdLst>
  <p:handoutMasterIdLst>
    <p:handoutMasterId r:id="rId10"/>
  </p:handoutMasterIdLst>
  <p:sldIdLst>
    <p:sldId id="446" r:id="rId5"/>
    <p:sldId id="447" r:id="rId6"/>
    <p:sldId id="448" r:id="rId7"/>
    <p:sldId id="44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A134005-C72E-4AD1-7680-D1E4ACF19ED8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2EF555-253C-E595-A74F-754F0094349C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BAC7F6B-140D-442F-8CCE-00C4F2D1CE0E}" type="datetime1"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10/11/2025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34D688-4AB5-DACD-6297-BF2CE5E23349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90E1A7-57F4-BE3F-97CE-9FB8F42805C3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D86BC2F-E906-400A-9AED-9C785FED1080}" type="slidenum">
              <a:t>‹#›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14325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9568CD-F774-2CA3-9DDF-175826AD0060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AAB0E7-0209-8301-23DD-8F9F7C16C75F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9455FE4F-55CC-40A2-8F91-9C846615EF88}" type="datetime1">
              <a:rPr lang="en-GB"/>
              <a:pPr lvl="0"/>
              <a:t>10/11/2025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E9CA250-B3F8-3EB6-9C18-7CAFC18448F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F4D787A-0C27-7D4D-8724-E50F4FD27DAF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9807B2-6FD6-0143-BC2B-FFA414B052FB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A5FD09-AFF0-4C33-C4E7-CBA3618E1EA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D010E4EE-667E-4179-B65D-63E600E652E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678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GB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GB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GB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GB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GB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4A8277-FD06-19DA-E483-CD6E140909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A9BF6C-5E93-FB3C-A92C-92D4987D306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467A82-5809-128A-9E86-6E1E09CC1F4D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695B8EC-8430-471F-BF08-EBD12B7BAC5C}" type="slidenum">
              <a:t>1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FAE42640-A4D1-8ACF-8627-5CE7A3A4CB0A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fontAlgn="auto">
              <a:spcAft>
                <a:spcPts val="0"/>
              </a:spcAft>
              <a:buNone/>
              <a:tabLst/>
              <a:defRPr lang="en-US" b="0" i="0" u="none" strike="noStrike" cap="none" spc="0" baseline="0">
                <a:solidFill>
                  <a:srgbClr val="FFFFFF"/>
                </a:solidFill>
                <a:uFillTx/>
                <a:latin typeface="Segoe UI"/>
              </a:defRPr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10B41A2-D203-87B3-ED15-E4618E8B69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4517136"/>
            <a:ext cx="6581549" cy="1371600"/>
          </a:xfrm>
        </p:spPr>
        <p:txBody>
          <a:bodyPr/>
          <a:lstStyle>
            <a:lvl1pPr>
              <a:lnSpc>
                <a:spcPts val="4600"/>
              </a:lnSpc>
              <a:defRPr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09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lette Amusements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FFEC6-9FBE-7F05-82E9-CA4353A7B1A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569463"/>
            <a:ext cx="3619496" cy="1179576"/>
          </a:xfrm>
        </p:spPr>
        <p:txBody>
          <a:bodyPr anchor="b"/>
          <a:lstStyle>
            <a:lvl1pPr>
              <a:lnSpc>
                <a:spcPts val="4000"/>
              </a:lnSpc>
              <a:defRPr sz="3200"/>
            </a:lvl1pPr>
          </a:lstStyle>
          <a:p>
            <a:pPr lvl="0"/>
            <a:r>
              <a:rPr lang="en-GB"/>
              <a:t>Click to edit title</a:t>
            </a:r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09D86E37-3698-06A4-62FE-6464839C11E9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en-GB" sz="2000" b="0" i="0" u="none" strike="noStrike" cap="none" spc="0" baseline="0">
                <a:solidFill>
                  <a:srgbClr val="000000"/>
                </a:solidFill>
                <a:uFillTx/>
                <a:latin typeface="Segoe UI"/>
              </a:defRPr>
            </a:lvl1pPr>
          </a:lstStyle>
          <a:p>
            <a:pPr lvl="0"/>
            <a:endParaRPr lang="en-GB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94F387E4-2AED-F73A-7081-33D4662D4D4B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en-GB" sz="2000" b="0" i="0" u="none" strike="noStrike" cap="none" spc="0" baseline="0">
                <a:solidFill>
                  <a:srgbClr val="000000"/>
                </a:solidFill>
                <a:uFillTx/>
                <a:latin typeface="Segoe UI"/>
              </a:defRPr>
            </a:lvl1pPr>
          </a:lstStyle>
          <a:p>
            <a:pPr lvl="0"/>
            <a:endParaRPr lang="en-GB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7C40DFD3-7072-4E5E-37EA-CD44C49D5CB0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en-GB" sz="2000" b="0" i="0" u="none" strike="noStrike" cap="none" spc="0" baseline="0">
                <a:solidFill>
                  <a:srgbClr val="000000"/>
                </a:solidFill>
                <a:uFillTx/>
                <a:latin typeface="Segoe UI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37476DA-D344-6177-1E48-8897651E6654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en-GB" sz="2000" b="0" i="0" u="none" strike="noStrike" cap="none" spc="0" baseline="0">
                <a:solidFill>
                  <a:srgbClr val="000000"/>
                </a:solidFill>
                <a:uFillTx/>
                <a:latin typeface="Segoe UI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1802CD83-60CD-1395-BB70-C470CA3A1B7B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en-GB" sz="2000" b="0" i="0" u="none" strike="noStrike" cap="none" spc="0" baseline="0">
                <a:solidFill>
                  <a:srgbClr val="000000"/>
                </a:solidFill>
                <a:uFillTx/>
                <a:latin typeface="Segoe UI"/>
              </a:defRPr>
            </a:lvl1pPr>
          </a:lstStyle>
          <a:p>
            <a:pPr lvl="0"/>
            <a:endParaRPr lang="en-GB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A9D8B0F-2345-30AC-815E-98ADE5CFB929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en-GB" sz="2000" b="0" i="0" u="none" strike="noStrike" cap="none" spc="0" baseline="0">
                <a:solidFill>
                  <a:srgbClr val="000000"/>
                </a:solidFill>
                <a:uFillTx/>
                <a:latin typeface="Segoe UI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E4E2735-9A39-2EAE-60D0-ED056ACC32D2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en-GB" sz="2000" b="0" i="0" u="none" strike="noStrike" cap="none" spc="0" baseline="0">
                <a:solidFill>
                  <a:srgbClr val="000000"/>
                </a:solidFill>
                <a:uFillTx/>
                <a:latin typeface="Segoe UI"/>
              </a:defRPr>
            </a:lvl1pPr>
          </a:lstStyle>
          <a:p>
            <a:pPr lvl="0"/>
            <a:endParaRPr lang="en-GB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2ABD0856-7436-A197-3BA7-3D573CC5D451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en-GB" sz="2000" b="0" i="0" u="none" strike="noStrike" cap="none" spc="0" baseline="0">
                <a:solidFill>
                  <a:srgbClr val="000000"/>
                </a:solidFill>
                <a:uFillTx/>
                <a:latin typeface="Segoe UI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831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ersive palette Amusements">
    <p:bg>
      <p:bgPr>
        <a:solidFill>
          <a:srgbClr val="6667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BEEBD02D-86D1-75D2-63A6-9661E2453D9F}"/>
              </a:ext>
            </a:extLst>
          </p:cNvPr>
          <p:cNvSpPr/>
          <p:nvPr/>
        </p:nvSpPr>
        <p:spPr>
          <a:xfrm>
            <a:off x="6712976" y="1651004"/>
            <a:ext cx="460455" cy="5206995"/>
          </a:xfrm>
          <a:prstGeom prst="rect">
            <a:avLst/>
          </a:prstGeom>
          <a:solidFill>
            <a:srgbClr val="85A0A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Segoe UI"/>
            </a:endParaRP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F58FEC32-D2B6-B697-263D-E6664610BDC8}"/>
              </a:ext>
            </a:extLst>
          </p:cNvPr>
          <p:cNvSpPr/>
          <p:nvPr/>
        </p:nvSpPr>
        <p:spPr>
          <a:xfrm>
            <a:off x="9271001" y="0"/>
            <a:ext cx="2920995" cy="5397502"/>
          </a:xfrm>
          <a:prstGeom prst="rect">
            <a:avLst/>
          </a:prstGeom>
          <a:solidFill>
            <a:srgbClr val="EEC27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Segoe UI"/>
            </a:endParaRP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41605E86-1BA1-A0A2-3CB5-0420E2B3B30F}"/>
              </a:ext>
            </a:extLst>
          </p:cNvPr>
          <p:cNvSpPr/>
          <p:nvPr/>
        </p:nvSpPr>
        <p:spPr>
          <a:xfrm>
            <a:off x="0" y="2387598"/>
            <a:ext cx="5460997" cy="215898"/>
          </a:xfrm>
          <a:prstGeom prst="rect">
            <a:avLst/>
          </a:prstGeom>
          <a:solidFill>
            <a:srgbClr val="D7507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Segoe UI"/>
            </a:endParaRP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5D75E2F8-08C3-055A-789A-5917E3DC4864}"/>
              </a:ext>
            </a:extLst>
          </p:cNvPr>
          <p:cNvSpPr/>
          <p:nvPr/>
        </p:nvSpPr>
        <p:spPr>
          <a:xfrm>
            <a:off x="228600" y="241301"/>
            <a:ext cx="11772900" cy="6400800"/>
          </a:xfrm>
          <a:prstGeom prst="rect">
            <a:avLst/>
          </a:prstGeom>
          <a:noFill/>
          <a:ln w="25402" cap="flat">
            <a:solidFill>
              <a:srgbClr val="B38F6A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Segoe UI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0510F0B-F655-4BED-6CA0-99360785DF4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914400"/>
            <a:ext cx="5605272" cy="157212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42AE4A72-D115-E02A-84ED-75E63732BF77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457200" y="3072384"/>
            <a:ext cx="4946904" cy="287121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800" b="0" i="0" u="none" strike="noStrike" cap="none" spc="0" baseline="0">
                <a:solidFill>
                  <a:srgbClr val="FFFFFF"/>
                </a:solidFill>
                <a:uFillTx/>
                <a:latin typeface="Segoe UI"/>
              </a:defRPr>
            </a:lvl1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C930CED8-8C8C-D385-716E-B7DA12A31629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7178040" y="457200"/>
            <a:ext cx="4562856" cy="6400800"/>
          </a:xfrm>
          <a:prstGeom prst="rect">
            <a:avLst/>
          </a:prstGeom>
          <a:solidFill>
            <a:srgbClr val="FCF3E3"/>
          </a:solidFill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fontAlgn="auto">
              <a:spcAft>
                <a:spcPts val="0"/>
              </a:spcAft>
              <a:buNone/>
              <a:tabLst/>
              <a:defRPr lang="en-GB" b="0" i="0" u="none" strike="noStrike" cap="none" spc="0" baseline="0">
                <a:solidFill>
                  <a:srgbClr val="000000"/>
                </a:solidFill>
                <a:uFillTx/>
                <a:latin typeface="Segoe UI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751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A3850C67-507F-A26A-F836-345640C1FB43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en-US" b="0" i="0" u="none" strike="noStrike" cap="none" spc="0" baseline="0">
                <a:solidFill>
                  <a:srgbClr val="FFFFFF"/>
                </a:solidFill>
                <a:uFillTx/>
                <a:latin typeface="Segoe UI"/>
              </a:defRPr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4F345B2-63CA-AA13-BFE3-407D4F1E763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04DE167-E9FD-AFC7-87B9-F299F4FD64A7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3429000" y="2240279"/>
            <a:ext cx="4645152" cy="41970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800" b="0" i="0" u="none" strike="noStrike" cap="none" spc="0" baseline="0">
                <a:solidFill>
                  <a:srgbClr val="FFFFFF"/>
                </a:solidFill>
                <a:uFillTx/>
                <a:latin typeface="Segoe UI"/>
              </a:defRPr>
            </a:lvl1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5BDE3A5-D2BA-6262-DD08-40A5149CB176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630936" y="4498848"/>
            <a:ext cx="2121408" cy="62179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91440" bIns="45720" anchor="t" anchorCtr="0" compatLnSpc="1">
            <a:noAutofit/>
          </a:bodyPr>
          <a:lstStyle>
            <a:lvl1pPr marL="0" marR="0" lvl="0" indent="0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1" i="0" u="none" strike="noStrike" cap="none" spc="0" baseline="0">
                <a:solidFill>
                  <a:srgbClr val="000000"/>
                </a:solidFill>
                <a:uFillTx/>
                <a:latin typeface="Segoe UI"/>
              </a:defRPr>
            </a:lvl1pPr>
          </a:lstStyle>
          <a:p>
            <a:pPr lvl="0"/>
            <a:r>
              <a:rPr lang="en-GB"/>
              <a:t>Click to text</a:t>
            </a:r>
          </a:p>
        </p:txBody>
      </p:sp>
    </p:spTree>
    <p:extLst>
      <p:ext uri="{BB962C8B-B14F-4D97-AF65-F5344CB8AC3E}">
        <p14:creationId xmlns:p14="http://schemas.microsoft.com/office/powerpoint/2010/main" val="326058642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lette Balance act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A257A-B69A-FC28-2661-26E60726C6C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569463"/>
            <a:ext cx="3619496" cy="1179576"/>
          </a:xfrm>
        </p:spPr>
        <p:txBody>
          <a:bodyPr anchor="b"/>
          <a:lstStyle>
            <a:lvl1pPr>
              <a:lnSpc>
                <a:spcPts val="4000"/>
              </a:lnSpc>
              <a:defRPr lang="en-GB" sz="3200" cap="all"/>
            </a:lvl1pPr>
          </a:lstStyle>
          <a:p>
            <a:pPr lvl="0"/>
            <a:r>
              <a:rPr lang="en-GB"/>
              <a:t>Click to edit title</a:t>
            </a:r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E55FACF4-217F-7BC9-0B21-7FC068BDFF60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en-US" sz="2000" b="0" i="0" u="none" strike="noStrike" cap="none" spc="0" baseline="0">
                <a:solidFill>
                  <a:srgbClr val="000000"/>
                </a:solidFill>
                <a:uFillTx/>
                <a:latin typeface="Segoe UI"/>
              </a:defRPr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CF7EE138-7F2A-CACD-5CBC-3499938B8955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en-US" sz="2000" b="0" i="0" u="none" strike="noStrike" cap="none" spc="0" baseline="0">
                <a:solidFill>
                  <a:srgbClr val="000000"/>
                </a:solidFill>
                <a:uFillTx/>
                <a:latin typeface="Segoe UI"/>
              </a:defRPr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B614795A-91AB-E10E-1033-9FB150E2FA25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en-US" sz="2000" b="0" i="0" u="none" strike="noStrike" cap="none" spc="0" baseline="0">
                <a:solidFill>
                  <a:srgbClr val="000000"/>
                </a:solidFill>
                <a:uFillTx/>
                <a:latin typeface="Segoe UI"/>
              </a:defRPr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7B3062A-D44B-B078-BDDA-AD66AD16C79F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en-US" sz="2000" b="0" i="0" u="none" strike="noStrike" cap="none" spc="0" baseline="0">
                <a:solidFill>
                  <a:srgbClr val="000000"/>
                </a:solidFill>
                <a:uFillTx/>
                <a:latin typeface="Segoe UI"/>
              </a:defRPr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DA38785-BEE4-6475-827E-191AF57AD94E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en-US" sz="2000" b="0" i="0" u="none" strike="noStrike" cap="none" spc="0" baseline="0">
                <a:solidFill>
                  <a:srgbClr val="000000"/>
                </a:solidFill>
                <a:uFillTx/>
                <a:latin typeface="Segoe UI"/>
              </a:defRPr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DEF336F4-F904-8120-EA60-4BA92246056B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en-US" sz="2000" b="0" i="0" u="none" strike="noStrike" cap="none" spc="0" baseline="0">
                <a:solidFill>
                  <a:srgbClr val="000000"/>
                </a:solidFill>
                <a:uFillTx/>
                <a:latin typeface="Segoe UI"/>
              </a:defRPr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46D0E2A-AD51-B348-B9EA-B54731CC3818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en-US" sz="2000" b="0" i="0" u="none" strike="noStrike" cap="none" spc="0" baseline="0">
                <a:solidFill>
                  <a:srgbClr val="000000"/>
                </a:solidFill>
                <a:uFillTx/>
                <a:latin typeface="Segoe UI"/>
              </a:defRPr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6340ADE1-AA7F-8A2E-9D96-33A0E417FF2B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en-US" sz="2000" b="0" i="0" u="none" strike="noStrike" cap="none" spc="0" baseline="0">
                <a:solidFill>
                  <a:srgbClr val="000000"/>
                </a:solidFill>
                <a:uFillTx/>
                <a:latin typeface="Segoe UI"/>
              </a:defRPr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613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ersive palette Balancing Act">
    <p:bg>
      <p:bgPr>
        <a:solidFill>
          <a:srgbClr val="6667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D2C74422-E157-4609-AF8C-A4CCE26A605B}"/>
              </a:ext>
            </a:extLst>
          </p:cNvPr>
          <p:cNvSpPr/>
          <p:nvPr/>
        </p:nvSpPr>
        <p:spPr>
          <a:xfrm>
            <a:off x="0" y="2400300"/>
            <a:ext cx="4267203" cy="4457700"/>
          </a:xfrm>
          <a:prstGeom prst="rect">
            <a:avLst/>
          </a:prstGeom>
          <a:solidFill>
            <a:srgbClr val="D2938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Segoe U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EA521B2-09CA-18AA-EF12-59CB8ED66E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1399032"/>
            <a:ext cx="3619496" cy="877824"/>
          </a:xfrm>
        </p:spPr>
        <p:txBody>
          <a:bodyPr/>
          <a:lstStyle>
            <a:lvl1pPr>
              <a:defRPr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0B1EAB52-96E7-14B6-6712-17F780D1A2B1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457200" y="2779776"/>
            <a:ext cx="3465576" cy="325526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800" b="0" i="0" u="none" strike="noStrike" cap="none" spc="0" baseline="0">
                <a:solidFill>
                  <a:srgbClr val="FFFFFF"/>
                </a:solidFill>
                <a:uFillTx/>
                <a:latin typeface="Segoe UI"/>
              </a:defRPr>
            </a:lvl1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C4CD507A-94E3-1DAE-33BF-0378722E431E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4254502" y="0"/>
            <a:ext cx="7480304" cy="685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fontAlgn="auto">
              <a:spcAft>
                <a:spcPts val="0"/>
              </a:spcAft>
              <a:buNone/>
              <a:tabLst/>
              <a:defRPr lang="en-US" b="0" i="0" u="none" strike="noStrike" cap="none" spc="0" baseline="0">
                <a:solidFill>
                  <a:srgbClr val="FFFFFF"/>
                </a:solidFill>
                <a:uFillTx/>
                <a:latin typeface="Segoe UI"/>
              </a:defRPr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0CC8E28-87F3-18D2-EB73-A37EEF7D0924}"/>
              </a:ext>
            </a:extLst>
          </p:cNvPr>
          <p:cNvSpPr/>
          <p:nvPr/>
        </p:nvSpPr>
        <p:spPr>
          <a:xfrm>
            <a:off x="11734796" y="4444998"/>
            <a:ext cx="457200" cy="2413001"/>
          </a:xfrm>
          <a:prstGeom prst="rect">
            <a:avLst/>
          </a:prstGeom>
          <a:solidFill>
            <a:srgbClr val="884C5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Segoe UI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A1C9A9BF-E2F6-8FC9-7066-0D3682BC7893}"/>
              </a:ext>
            </a:extLst>
          </p:cNvPr>
          <p:cNvSpPr/>
          <p:nvPr/>
        </p:nvSpPr>
        <p:spPr>
          <a:xfrm>
            <a:off x="11734796" y="0"/>
            <a:ext cx="457200" cy="4462272"/>
          </a:xfrm>
          <a:prstGeom prst="rect">
            <a:avLst/>
          </a:prstGeom>
          <a:solidFill>
            <a:srgbClr val="86A29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843029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 hidden="1">
            <a:extLst>
              <a:ext uri="{FF2B5EF4-FFF2-40B4-BE49-F238E27FC236}">
                <a16:creationId xmlns:a16="http://schemas.microsoft.com/office/drawing/2014/main" id="{7A72840D-5C9A-D59A-DCF6-8050E12E9016}"/>
              </a:ext>
            </a:extLst>
          </p:cNvPr>
          <p:cNvSpPr/>
          <p:nvPr/>
        </p:nvSpPr>
        <p:spPr>
          <a:xfrm>
            <a:off x="256032" y="265176"/>
            <a:ext cx="11683051" cy="6332430"/>
          </a:xfrm>
          <a:prstGeom prst="rect">
            <a:avLst/>
          </a:prstGeom>
          <a:solidFill>
            <a:srgbClr val="F5F5F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b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Segoe U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DEAB3F4-37DB-A8B2-4C50-414F73E57B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914400"/>
            <a:ext cx="7467603" cy="1572768"/>
          </a:xfrm>
        </p:spPr>
        <p:txBody>
          <a:bodyPr/>
          <a:lstStyle>
            <a:lvl1pPr>
              <a:lnSpc>
                <a:spcPts val="4600"/>
              </a:lnSpc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7581DDDE-AB40-59F6-54C0-35961999CCAF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457200" y="2540002"/>
            <a:ext cx="6591296" cy="34035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342900" marR="0" lvl="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Segoe UI Light"/>
              <a:buAutoNum type="arabicPeriod"/>
              <a:tabLst/>
              <a:defRPr lang="en-GB" sz="1800" b="0" i="0" u="none" strike="noStrike" cap="none" spc="0" baseline="0">
                <a:solidFill>
                  <a:srgbClr val="000000"/>
                </a:solidFill>
                <a:uFillTx/>
                <a:latin typeface="Segoe UI"/>
              </a:defRPr>
            </a:lvl1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2B766CB-BE8C-3B41-6F71-EF2746231ED8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8115300" y="1384301"/>
            <a:ext cx="3410712" cy="457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fontAlgn="auto">
              <a:spcAft>
                <a:spcPts val="0"/>
              </a:spcAft>
              <a:buNone/>
              <a:tabLst/>
              <a:defRPr lang="en-US" b="0" i="0" u="none" strike="noStrike" cap="none" spc="0" baseline="0">
                <a:solidFill>
                  <a:srgbClr val="000000"/>
                </a:solidFill>
                <a:uFillTx/>
                <a:latin typeface="Segoe UI"/>
              </a:defRPr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63100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lette Wellspring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BF884-51B0-636A-C473-BE5932C655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569463"/>
            <a:ext cx="3619496" cy="1179576"/>
          </a:xfrm>
        </p:spPr>
        <p:txBody>
          <a:bodyPr anchor="b"/>
          <a:lstStyle>
            <a:lvl1pPr>
              <a:lnSpc>
                <a:spcPts val="4000"/>
              </a:lnSpc>
              <a:defRPr sz="3200"/>
            </a:lvl1pPr>
          </a:lstStyle>
          <a:p>
            <a:pPr lvl="0"/>
            <a:r>
              <a:rPr lang="en-GB"/>
              <a:t>Click to edit title</a:t>
            </a:r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F526E3E4-BBEB-6D04-378A-08912AA64AB1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en-GB" sz="2000" b="0" i="0" u="none" strike="noStrike" cap="none" spc="0" baseline="0">
                <a:solidFill>
                  <a:srgbClr val="000000"/>
                </a:solidFill>
                <a:uFillTx/>
                <a:latin typeface="Segoe UI"/>
              </a:defRPr>
            </a:lvl1pPr>
          </a:lstStyle>
          <a:p>
            <a:pPr lvl="0"/>
            <a:endParaRPr lang="en-GB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96B8589D-05CB-53E1-3381-3D861671F1CF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en-GB" sz="2000" b="0" i="0" u="none" strike="noStrike" cap="none" spc="0" baseline="0">
                <a:solidFill>
                  <a:srgbClr val="000000"/>
                </a:solidFill>
                <a:uFillTx/>
                <a:latin typeface="Segoe UI"/>
              </a:defRPr>
            </a:lvl1pPr>
          </a:lstStyle>
          <a:p>
            <a:pPr lvl="0"/>
            <a:endParaRPr lang="en-GB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7990DDDB-88EE-75CC-B8DB-A7A62E253E5F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en-GB" sz="2000" b="0" i="0" u="none" strike="noStrike" cap="none" spc="0" baseline="0">
                <a:solidFill>
                  <a:srgbClr val="000000"/>
                </a:solidFill>
                <a:uFillTx/>
                <a:latin typeface="Segoe UI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F8621C02-B02E-913D-FC9A-CCD3F0DEB39C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en-GB" sz="2000" b="0" i="0" u="none" strike="noStrike" cap="none" spc="0" baseline="0">
                <a:solidFill>
                  <a:srgbClr val="000000"/>
                </a:solidFill>
                <a:uFillTx/>
                <a:latin typeface="Segoe UI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016A5516-8D85-0921-2DC9-03EA1CDEC42D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en-GB" sz="2000" b="0" i="0" u="none" strike="noStrike" cap="none" spc="0" baseline="0">
                <a:solidFill>
                  <a:srgbClr val="000000"/>
                </a:solidFill>
                <a:uFillTx/>
                <a:latin typeface="Segoe UI"/>
              </a:defRPr>
            </a:lvl1pPr>
          </a:lstStyle>
          <a:p>
            <a:pPr lvl="0"/>
            <a:endParaRPr lang="en-GB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2CA7213A-768B-2C2C-EDE3-EB4055DA49AD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en-GB" sz="2000" b="0" i="0" u="none" strike="noStrike" cap="none" spc="0" baseline="0">
                <a:solidFill>
                  <a:srgbClr val="000000"/>
                </a:solidFill>
                <a:uFillTx/>
                <a:latin typeface="Segoe UI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5FF655D-C34C-45EB-0CFC-11EBA71C8B2A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en-GB" sz="2000" b="0" i="0" u="none" strike="noStrike" cap="none" spc="0" baseline="0">
                <a:solidFill>
                  <a:srgbClr val="000000"/>
                </a:solidFill>
                <a:uFillTx/>
                <a:latin typeface="Segoe UI"/>
              </a:defRPr>
            </a:lvl1pPr>
          </a:lstStyle>
          <a:p>
            <a:pPr lvl="0"/>
            <a:endParaRPr lang="en-GB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04C2B526-87FA-827E-552E-DE8B677CC4E8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en-GB" sz="2000" b="0" i="0" u="none" strike="noStrike" cap="none" spc="0" baseline="0">
                <a:solidFill>
                  <a:srgbClr val="000000"/>
                </a:solidFill>
                <a:uFillTx/>
                <a:latin typeface="Segoe UI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51555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ersive palette Wellspring">
    <p:bg>
      <p:bgPr>
        <a:solidFill>
          <a:srgbClr val="A1CA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0B0C191E-FFC1-2D13-744A-1DF077A31390}"/>
              </a:ext>
            </a:extLst>
          </p:cNvPr>
          <p:cNvSpPr/>
          <p:nvPr/>
        </p:nvSpPr>
        <p:spPr>
          <a:xfrm>
            <a:off x="0" y="0"/>
            <a:ext cx="2445489" cy="457200"/>
          </a:xfrm>
          <a:prstGeom prst="rect">
            <a:avLst/>
          </a:prstGeom>
          <a:solidFill>
            <a:srgbClr val="CFBF5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Segoe UI"/>
            </a:endParaRP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D0D9E8D3-2281-9FD6-C97D-299740AA1229}"/>
              </a:ext>
            </a:extLst>
          </p:cNvPr>
          <p:cNvSpPr/>
          <p:nvPr/>
        </p:nvSpPr>
        <p:spPr>
          <a:xfrm rot="5400013">
            <a:off x="10740652" y="5406656"/>
            <a:ext cx="2445489" cy="457200"/>
          </a:xfrm>
          <a:prstGeom prst="rect">
            <a:avLst/>
          </a:prstGeom>
          <a:solidFill>
            <a:srgbClr val="8A589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Segoe UI"/>
            </a:endParaRP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789E223D-0CD0-73F6-8684-0A76B4E0C698}"/>
              </a:ext>
            </a:extLst>
          </p:cNvPr>
          <p:cNvSpPr/>
          <p:nvPr/>
        </p:nvSpPr>
        <p:spPr>
          <a:xfrm>
            <a:off x="7982711" y="495303"/>
            <a:ext cx="3753611" cy="5943600"/>
          </a:xfrm>
          <a:prstGeom prst="rect">
            <a:avLst/>
          </a:prstGeom>
          <a:solidFill>
            <a:srgbClr val="48996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Segoe UI"/>
            </a:endParaRP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A1B220AA-E571-0691-7C3F-8277F0BB0AD6}"/>
              </a:ext>
            </a:extLst>
          </p:cNvPr>
          <p:cNvSpPr/>
          <p:nvPr/>
        </p:nvSpPr>
        <p:spPr>
          <a:xfrm>
            <a:off x="4251155" y="495303"/>
            <a:ext cx="3787051" cy="5943600"/>
          </a:xfrm>
          <a:prstGeom prst="rect">
            <a:avLst/>
          </a:prstGeom>
          <a:solidFill>
            <a:srgbClr val="6667A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Segoe UI"/>
            </a:endParaRP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462F716C-3D5E-7212-3720-9B374067B74C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457200" y="2779776"/>
            <a:ext cx="3465576" cy="325526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800" b="0" i="0" u="none" strike="noStrike" cap="none" spc="0" baseline="0">
                <a:solidFill>
                  <a:srgbClr val="000000"/>
                </a:solidFill>
                <a:uFillTx/>
                <a:latin typeface="Segoe UI"/>
              </a:defRPr>
            </a:lvl1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5DE7C86-B814-CA22-33B5-1758249B364F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4709159" y="960120"/>
            <a:ext cx="6574536" cy="50749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fontAlgn="auto">
              <a:spcAft>
                <a:spcPts val="0"/>
              </a:spcAft>
              <a:buNone/>
              <a:tabLst/>
              <a:defRPr lang="en-GB" b="0" i="0" u="none" strike="noStrike" cap="none" spc="0" baseline="0">
                <a:solidFill>
                  <a:srgbClr val="FFFFFF"/>
                </a:solidFill>
                <a:uFillTx/>
                <a:latin typeface="Segoe UI"/>
              </a:defRPr>
            </a:lvl1pPr>
          </a:lstStyle>
          <a:p>
            <a:pPr lvl="0"/>
            <a:endParaRPr lang="en-GB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A7A06DB8-33AB-70EA-56AE-AC53930E08FD}"/>
              </a:ext>
            </a:extLst>
          </p:cNvPr>
          <p:cNvSpPr/>
          <p:nvPr/>
        </p:nvSpPr>
        <p:spPr>
          <a:xfrm>
            <a:off x="228600" y="241301"/>
            <a:ext cx="11772900" cy="6400800"/>
          </a:xfrm>
          <a:prstGeom prst="rect">
            <a:avLst/>
          </a:prstGeom>
          <a:noFill/>
          <a:ln w="25402" cap="flat">
            <a:solidFill>
              <a:srgbClr val="8C589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Segoe UI"/>
            </a:endParaRPr>
          </a:p>
        </p:txBody>
      </p:sp>
      <p:cxnSp>
        <p:nvCxnSpPr>
          <p:cNvPr id="9" name="Straight Connector 13">
            <a:extLst>
              <a:ext uri="{FF2B5EF4-FFF2-40B4-BE49-F238E27FC236}">
                <a16:creationId xmlns:a16="http://schemas.microsoft.com/office/drawing/2014/main" id="{6E115AC1-45C2-01D3-3598-7C81BF2B33D4}"/>
              </a:ext>
            </a:extLst>
          </p:cNvPr>
          <p:cNvCxnSpPr/>
          <p:nvPr/>
        </p:nvCxnSpPr>
        <p:spPr>
          <a:xfrm>
            <a:off x="228600" y="2415908"/>
            <a:ext cx="4022555" cy="0"/>
          </a:xfrm>
          <a:prstGeom prst="straightConnector1">
            <a:avLst/>
          </a:prstGeom>
          <a:noFill/>
          <a:ln w="25402" cap="flat">
            <a:solidFill>
              <a:srgbClr val="8C5896"/>
            </a:solidFill>
            <a:prstDash val="solid"/>
            <a:miter/>
          </a:ln>
        </p:spPr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99FDBE43-3FD6-6B89-5D27-8CBDD9C35B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1371600"/>
            <a:ext cx="3619496" cy="877824"/>
          </a:xfrm>
        </p:spPr>
        <p:txBody>
          <a:bodyPr/>
          <a:lstStyle>
            <a:lvl1pPr>
              <a:lnSpc>
                <a:spcPts val="4320"/>
              </a:lnSpc>
              <a:defRPr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9993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lette Star of the show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D5D0C-877E-2D9F-E9E1-24E1035BFC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569463"/>
            <a:ext cx="3619496" cy="1179576"/>
          </a:xfrm>
        </p:spPr>
        <p:txBody>
          <a:bodyPr anchor="t"/>
          <a:lstStyle>
            <a:lvl1pPr>
              <a:lnSpc>
                <a:spcPts val="4000"/>
              </a:lnSpc>
              <a:defRPr sz="3200"/>
            </a:lvl1pPr>
          </a:lstStyle>
          <a:p>
            <a:pPr lvl="0"/>
            <a:r>
              <a:rPr lang="en-GB"/>
              <a:t>Click to edit title</a:t>
            </a:r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E23996FC-0B20-8DEC-6EEB-813C2815C5C6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en-GB" sz="2000" b="0" i="0" u="none" strike="noStrike" cap="none" spc="0" baseline="0">
                <a:solidFill>
                  <a:srgbClr val="000000"/>
                </a:solidFill>
                <a:uFillTx/>
                <a:latin typeface="Segoe UI"/>
              </a:defRPr>
            </a:lvl1pPr>
          </a:lstStyle>
          <a:p>
            <a:pPr lvl="0"/>
            <a:endParaRPr lang="en-GB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9F7A4A78-8B15-0904-7604-4444D63E1DBE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en-GB" sz="2000" b="0" i="0" u="none" strike="noStrike" cap="none" spc="0" baseline="0">
                <a:solidFill>
                  <a:srgbClr val="000000"/>
                </a:solidFill>
                <a:uFillTx/>
                <a:latin typeface="Segoe UI"/>
              </a:defRPr>
            </a:lvl1pPr>
          </a:lstStyle>
          <a:p>
            <a:pPr lvl="0"/>
            <a:endParaRPr lang="en-GB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EBE28A0C-746B-F5FF-DC8B-DF7B4BADE35F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en-GB" sz="2000" b="0" i="0" u="none" strike="noStrike" cap="none" spc="0" baseline="0">
                <a:solidFill>
                  <a:srgbClr val="000000"/>
                </a:solidFill>
                <a:uFillTx/>
                <a:latin typeface="Segoe UI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F8FA2CC-57B5-3FC3-BA94-F33074623289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en-GB" sz="2000" b="0" i="0" u="none" strike="noStrike" cap="none" spc="0" baseline="0">
                <a:solidFill>
                  <a:srgbClr val="000000"/>
                </a:solidFill>
                <a:uFillTx/>
                <a:latin typeface="Segoe UI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FEA5D24A-5CA0-D1CB-8B26-9D73E82D6EAE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en-GB" sz="2000" b="0" i="0" u="none" strike="noStrike" cap="none" spc="0" baseline="0">
                <a:solidFill>
                  <a:srgbClr val="000000"/>
                </a:solidFill>
                <a:uFillTx/>
                <a:latin typeface="Segoe UI"/>
              </a:defRPr>
            </a:lvl1pPr>
          </a:lstStyle>
          <a:p>
            <a:pPr lvl="0"/>
            <a:endParaRPr lang="en-GB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97B36CAA-50A0-C9B7-9ED5-390C10D266BC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en-GB" sz="2000" b="0" i="0" u="none" strike="noStrike" cap="none" spc="0" baseline="0">
                <a:solidFill>
                  <a:srgbClr val="000000"/>
                </a:solidFill>
                <a:uFillTx/>
                <a:latin typeface="Segoe UI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3DE219-D8DC-476F-B092-362D53EA3FC9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en-GB" sz="2000" b="0" i="0" u="none" strike="noStrike" cap="none" spc="0" baseline="0">
                <a:solidFill>
                  <a:srgbClr val="000000"/>
                </a:solidFill>
                <a:uFillTx/>
                <a:latin typeface="Segoe UI"/>
              </a:defRPr>
            </a:lvl1pPr>
          </a:lstStyle>
          <a:p>
            <a:pPr lvl="0"/>
            <a:endParaRPr lang="en-GB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FBA87D38-6D19-272E-B48F-CCA660D506BB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en-GB" sz="2000" b="0" i="0" u="none" strike="noStrike" cap="none" spc="0" baseline="0">
                <a:solidFill>
                  <a:srgbClr val="000000"/>
                </a:solidFill>
                <a:uFillTx/>
                <a:latin typeface="Segoe UI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066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ersive palette Star of the show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30AAEF70-C618-3B4E-1233-C5ADF5DA018C}"/>
              </a:ext>
            </a:extLst>
          </p:cNvPr>
          <p:cNvSpPr/>
          <p:nvPr/>
        </p:nvSpPr>
        <p:spPr>
          <a:xfrm>
            <a:off x="0" y="495303"/>
            <a:ext cx="6057899" cy="1333496"/>
          </a:xfrm>
          <a:prstGeom prst="rect">
            <a:avLst/>
          </a:prstGeom>
          <a:solidFill>
            <a:srgbClr val="8E796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Segoe UI"/>
            </a:endParaRP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4483E33F-2EAA-B242-E76B-5A162E4D68BD}"/>
              </a:ext>
            </a:extLst>
          </p:cNvPr>
          <p:cNvSpPr/>
          <p:nvPr/>
        </p:nvSpPr>
        <p:spPr>
          <a:xfrm>
            <a:off x="6530699" y="495303"/>
            <a:ext cx="2931584" cy="2628899"/>
          </a:xfrm>
          <a:prstGeom prst="rect">
            <a:avLst/>
          </a:prstGeom>
          <a:solidFill>
            <a:srgbClr val="6667A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Segoe UI"/>
            </a:endParaRP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7071A2E2-B6F5-C0B5-5EB3-3CB9E7A1BAEF}"/>
              </a:ext>
            </a:extLst>
          </p:cNvPr>
          <p:cNvSpPr/>
          <p:nvPr/>
        </p:nvSpPr>
        <p:spPr>
          <a:xfrm>
            <a:off x="8852617" y="3863714"/>
            <a:ext cx="2920995" cy="2590796"/>
          </a:xfrm>
          <a:prstGeom prst="rect">
            <a:avLst/>
          </a:prstGeom>
          <a:solidFill>
            <a:srgbClr val="7C65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Segoe UI"/>
            </a:endParaRP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DA97D04C-435F-AD7E-4B21-3A61C48AE5ED}"/>
              </a:ext>
            </a:extLst>
          </p:cNvPr>
          <p:cNvSpPr/>
          <p:nvPr/>
        </p:nvSpPr>
        <p:spPr>
          <a:xfrm>
            <a:off x="228600" y="241301"/>
            <a:ext cx="11772900" cy="6400800"/>
          </a:xfrm>
          <a:prstGeom prst="rect">
            <a:avLst/>
          </a:prstGeom>
          <a:noFill/>
          <a:ln w="25402" cap="flat">
            <a:solidFill>
              <a:srgbClr val="AEA392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Segoe UI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49361C2-50B4-7EE9-A0DC-69F23D78CC5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914400"/>
            <a:ext cx="5638803" cy="1572127"/>
          </a:xfrm>
        </p:spPr>
        <p:txBody>
          <a:bodyPr anchor="t">
            <a:noAutofit/>
          </a:bodyPr>
          <a:lstStyle>
            <a:lvl1pPr>
              <a:defRPr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6996E0C-ACD6-4955-0C19-52B723051652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457200" y="2489197"/>
            <a:ext cx="5202936" cy="354787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800" b="0" i="0" u="none" strike="noStrike" cap="none" spc="0" baseline="0">
                <a:solidFill>
                  <a:srgbClr val="000000"/>
                </a:solidFill>
                <a:uFillTx/>
                <a:latin typeface="Segoe UI"/>
              </a:defRPr>
            </a:lvl1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333FB997-92CC-DDEA-FE48-069230DA618F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6997702" y="914400"/>
            <a:ext cx="4334256" cy="5093208"/>
          </a:xfrm>
          <a:prstGeom prst="rect">
            <a:avLst/>
          </a:prstGeom>
          <a:solidFill>
            <a:srgbClr val="DBD4D0"/>
          </a:solidFill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fontAlgn="auto">
              <a:spcAft>
                <a:spcPts val="0"/>
              </a:spcAft>
              <a:buNone/>
              <a:tabLst/>
              <a:defRPr lang="en-GB" b="0" i="0" u="none" strike="noStrike" cap="none" spc="0" baseline="0">
                <a:solidFill>
                  <a:srgbClr val="000000"/>
                </a:solidFill>
                <a:uFillTx/>
                <a:latin typeface="Segoe UI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205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C3C539-E74B-AB5A-7F50-D59398B7FE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914400"/>
            <a:ext cx="11174818" cy="9037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12CC95B-C4A9-F280-87C6-BC7F64E12B32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Segoe UI"/>
              </a:defRPr>
            </a:lvl1pPr>
          </a:lstStyle>
          <a:p>
            <a:pPr lvl="0"/>
            <a:fld id="{46D0B83A-0127-4A8E-80AA-2E4404A23A14}" type="datetime1">
              <a:rPr lang="en-GB"/>
              <a:pPr lvl="0"/>
              <a:t>10/11/2025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FE9C1D3-C5E1-7A83-D2D6-01A8B8150D6B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Segoe UI"/>
              </a:defRPr>
            </a:lvl1pPr>
          </a:lstStyle>
          <a:p>
            <a:pPr lvl="0"/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C205901-38FE-B447-6E21-56F428296879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Segoe UI"/>
              </a:defRPr>
            </a:lvl1pPr>
          </a:lstStyle>
          <a:p>
            <a:pPr lvl="0"/>
            <a:fld id="{D45A977D-372A-4A65-96C3-C23609DCBE56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3600" b="0" i="0" u="none" strike="noStrike" kern="1200" cap="none" spc="0" baseline="0">
          <a:solidFill>
            <a:srgbClr val="000000"/>
          </a:solidFill>
          <a:uFillTx/>
          <a:latin typeface="Segoe UI Light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22E002-4CD5-AE21-532F-C4BC31B6E4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914400"/>
            <a:ext cx="11174818" cy="9037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64B4948-6C61-220C-2904-EA3DC3F37CA5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Segoe UI"/>
              </a:defRPr>
            </a:lvl1pPr>
          </a:lstStyle>
          <a:p>
            <a:pPr lvl="0"/>
            <a:fld id="{ACE5A822-E402-4C79-AD8F-487612351963}" type="datetime1">
              <a:rPr lang="en-GB"/>
              <a:pPr lvl="0"/>
              <a:t>10/11/2025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B5A6B80-A62B-73E4-F4A3-931AFFF267D8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Segoe UI"/>
              </a:defRPr>
            </a:lvl1pPr>
          </a:lstStyle>
          <a:p>
            <a:pPr lvl="0"/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128365D-E34C-608B-2304-18AEAB3DB948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Segoe UI"/>
              </a:defRPr>
            </a:lvl1pPr>
          </a:lstStyle>
          <a:p>
            <a:pPr lvl="0"/>
            <a:fld id="{1EE779C1-BFCE-4DE5-9E4E-EE2921416348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GB" sz="3600" b="0" i="0" u="none" strike="noStrike" kern="1200" cap="all" spc="0" baseline="0">
          <a:solidFill>
            <a:srgbClr val="000000"/>
          </a:solidFill>
          <a:uFillTx/>
          <a:latin typeface="Segoe UI Light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B9A178-663D-C1FE-E4C2-624FEFFAF4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914400"/>
            <a:ext cx="11174818" cy="9037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755ECBB-BA3C-19D1-29D4-8DFC200AF7F2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Segoe UI"/>
              </a:defRPr>
            </a:lvl1pPr>
          </a:lstStyle>
          <a:p>
            <a:pPr lvl="0"/>
            <a:fld id="{518A0C24-34F0-4376-B81B-F9B3D3CD26FC}" type="datetime1">
              <a:rPr lang="en-GB"/>
              <a:pPr lvl="0"/>
              <a:t>10/11/2025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319871E-BF21-9A48-C9A9-E95A23E1737C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Segoe UI"/>
              </a:defRPr>
            </a:lvl1pPr>
          </a:lstStyle>
          <a:p>
            <a:pPr lvl="0"/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81E22CD-40E9-2F70-4DC5-D3E0B800A2F6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Segoe UI"/>
              </a:defRPr>
            </a:lvl1pPr>
          </a:lstStyle>
          <a:p>
            <a:pPr lvl="0"/>
            <a:fld id="{6E98DDDC-8E92-49DF-A4E4-691419B681B2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GB" sz="3600" b="0" i="0" u="none" strike="noStrike" kern="1200" cap="all" spc="0" baseline="0">
          <a:solidFill>
            <a:srgbClr val="000000"/>
          </a:solidFill>
          <a:uFillTx/>
          <a:latin typeface="Segoe UI Light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FFFDFE-A5FB-CE71-204E-7D3822033B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914400"/>
            <a:ext cx="11174818" cy="9037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48C9750-7B6A-677B-309C-43D326A6F96E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Segoe UI"/>
              </a:defRPr>
            </a:lvl1pPr>
          </a:lstStyle>
          <a:p>
            <a:pPr lvl="0"/>
            <a:fld id="{85E73930-B5C3-4535-8F2A-A4E1F67889F7}" type="datetime1">
              <a:rPr lang="en-GB"/>
              <a:pPr lvl="0"/>
              <a:t>10/11/2025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44D5240-567E-7691-CC8E-C2A94751EAF1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Segoe UI"/>
              </a:defRPr>
            </a:lvl1pPr>
          </a:lstStyle>
          <a:p>
            <a:pPr lvl="0"/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9A49DEB-E5ED-038E-C2BD-0C9AD588FF3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Segoe UI"/>
              </a:defRPr>
            </a:lvl1pPr>
          </a:lstStyle>
          <a:p>
            <a:pPr lvl="0"/>
            <a:fld id="{20F394DD-558B-463C-B638-58EF233DA7EB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GB" sz="3600" b="0" i="0" u="none" strike="noStrike" kern="1200" cap="all" spc="0" baseline="0">
          <a:solidFill>
            <a:srgbClr val="000000"/>
          </a:solidFill>
          <a:uFillTx/>
          <a:latin typeface="Segoe UI Light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Mold#cite_note-Hibbett2007-5" TargetMode="External"/><Relationship Id="rId3" Type="http://schemas.openxmlformats.org/officeDocument/2006/relationships/hyperlink" Target="https://en.wikipedia.org/wiki/Taxonomy_(biology)" TargetMode="External"/><Relationship Id="rId7" Type="http://schemas.openxmlformats.org/officeDocument/2006/relationships/hyperlink" Target="https://en.wikipedia.org/wiki/Deuteromycota" TargetMode="External"/><Relationship Id="rId2" Type="http://schemas.openxmlformats.org/officeDocument/2006/relationships/hyperlink" Target="https://en.wikipedia.org/wiki/Microorganis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Ascomycota" TargetMode="External"/><Relationship Id="rId5" Type="http://schemas.openxmlformats.org/officeDocument/2006/relationships/hyperlink" Target="https://en.wikipedia.org/wiki/Zygomycota" TargetMode="External"/><Relationship Id="rId10" Type="http://schemas.openxmlformats.org/officeDocument/2006/relationships/hyperlink" Target="https://en.wikipedia.org/wiki/Slime_molds" TargetMode="External"/><Relationship Id="rId4" Type="http://schemas.openxmlformats.org/officeDocument/2006/relationships/hyperlink" Target="https://en.wikipedia.org/wiki/Phylogeny" TargetMode="External"/><Relationship Id="rId9" Type="http://schemas.openxmlformats.org/officeDocument/2006/relationships/hyperlink" Target="https://en.wikipedia.org/wiki/Water_molds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hyperlink" Target="https://creativecommons.org/licenses/by-nc-nd/3.0/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hyperlink" Target="https://www.flickr.com/photos/sentrawoods/2737371818/" TargetMode="External"/><Relationship Id="rId2" Type="http://schemas.openxmlformats.org/officeDocument/2006/relationships/image" Target="../media/image2.jpeg"/><Relationship Id="rId16" Type="http://schemas.openxmlformats.org/officeDocument/2006/relationships/hyperlink" Target="https://creativecommons.org/licenses/by-sa/3.0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11" Type="http://schemas.openxmlformats.org/officeDocument/2006/relationships/hyperlink" Target="https://creativecommons.org/licenses/by/3.0/" TargetMode="External"/><Relationship Id="rId5" Type="http://schemas.openxmlformats.org/officeDocument/2006/relationships/image" Target="../media/image5.jpeg"/><Relationship Id="rId15" Type="http://schemas.openxmlformats.org/officeDocument/2006/relationships/hyperlink" Target="http://gardening.stackexchange.com/questions/1562/my-indoor-plant-has-an-orange-mold-like-substance-growing-on-it-and-has-tiny-whi/30525" TargetMode="External"/><Relationship Id="rId10" Type="http://schemas.openxmlformats.org/officeDocument/2006/relationships/hyperlink" Target="https://www.flickr.com/photos/70237334@N04/6379728773" TargetMode="External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hyperlink" Target="https://courses.lumenlearning.com/suny-mcc-microbiology/chapter/unicellular-eukaryotic-parasite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eanertoday.com/Mold-Killer-Quart-p/moldstat32.htm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reativecommons.org/licenses/by-nc-nd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7" descr="Abstract image of curvy lines">
            <a:extLst>
              <a:ext uri="{FF2B5EF4-FFF2-40B4-BE49-F238E27FC236}">
                <a16:creationId xmlns:a16="http://schemas.microsoft.com/office/drawing/2014/main" id="{4D05F529-9017-A369-1C03-179A833B79C4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48" y="0"/>
            <a:ext cx="12191548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A77B2F9D-7E10-5EB5-94AD-A173EBDAE1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4515032"/>
            <a:ext cx="6581549" cy="1371600"/>
          </a:xfrm>
        </p:spPr>
        <p:txBody>
          <a:bodyPr anchor="t"/>
          <a:lstStyle/>
          <a:p>
            <a:pPr lvl="0"/>
            <a:r>
              <a:rPr lang="en-US"/>
              <a:t>MOLD ATTACK!!!!</a:t>
            </a:r>
            <a:br>
              <a:rPr lang="en-US"/>
            </a:br>
            <a:r>
              <a:rPr lang="en-US" sz="1400"/>
              <a:t>DOE BY STEVE MADANAT</a:t>
            </a:r>
            <a:endParaRPr lang="en-GB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03D3AE9-FC3F-2363-ED63-E48E3BCEA82C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81024" y="0"/>
            <a:ext cx="12191996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63EFFEA-8E2B-0029-9583-486E410C6CE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>
                <a:solidFill>
                  <a:srgbClr val="000000"/>
                </a:solidFill>
                <a:latin typeface="Antique Olive Compact" pitchFamily="34"/>
              </a:rPr>
              <a:t>What is mold</a:t>
            </a:r>
            <a:endParaRPr lang="en-GB">
              <a:solidFill>
                <a:srgbClr val="000000"/>
              </a:solidFill>
              <a:latin typeface="Antique Olive Compact" pitchFamily="34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E463A3-B4B3-E800-3F7B-3DD56B6ADD0F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869021" y="1818165"/>
            <a:ext cx="8762996" cy="47446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lvl="0" indent="0">
              <a:lnSpc>
                <a:spcPts val="2800"/>
              </a:lnSpc>
              <a:spcBef>
                <a:spcPts val="0"/>
              </a:spcBef>
              <a:buNone/>
            </a:pPr>
            <a:r>
              <a:rPr lang="en-US" sz="1800">
                <a:solidFill>
                  <a:srgbClr val="FFFFFF"/>
                </a:solidFill>
                <a:latin typeface="Segoe UI"/>
              </a:rPr>
              <a:t>.</a:t>
            </a:r>
            <a:r>
              <a:rPr lang="en-US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600">
                <a:solidFill>
                  <a:srgbClr val="000000"/>
                </a:solidFill>
                <a:latin typeface="Calibri"/>
              </a:rPr>
              <a:t>Molds are </a:t>
            </a:r>
            <a:r>
              <a:rPr lang="en-US" sz="1600">
                <a:solidFill>
                  <a:srgbClr val="000000"/>
                </a:solidFill>
                <a:latin typeface="Calibri"/>
                <a:hlinkClick r:id="rId2" tooltip="Microorganis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microbes</a:t>
            </a:r>
            <a:r>
              <a:rPr lang="en-US" sz="1600">
                <a:solidFill>
                  <a:srgbClr val="000000"/>
                </a:solidFill>
                <a:latin typeface="Calibri"/>
              </a:rPr>
              <a:t> that do not form a specific </a:t>
            </a:r>
            <a:r>
              <a:rPr lang="en-US" sz="1600">
                <a:solidFill>
                  <a:srgbClr val="000000"/>
                </a:solidFill>
                <a:latin typeface="Calibri"/>
                <a:hlinkClick r:id="rId3" tooltip="Taxonomy (biology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taxonomic</a:t>
            </a:r>
            <a:r>
              <a:rPr lang="en-US" sz="1600">
                <a:solidFill>
                  <a:srgbClr val="000000"/>
                </a:solidFill>
                <a:latin typeface="Calibri"/>
              </a:rPr>
              <a:t> or </a:t>
            </a:r>
            <a:r>
              <a:rPr lang="en-US" sz="1600">
                <a:solidFill>
                  <a:srgbClr val="000000"/>
                </a:solidFill>
                <a:latin typeface="Calibri"/>
                <a:hlinkClick r:id="rId4" tooltip="Phylogen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phylogenetic</a:t>
            </a:r>
            <a:r>
              <a:rPr lang="en-US" sz="1600">
                <a:solidFill>
                  <a:srgbClr val="000000"/>
                </a:solidFill>
                <a:latin typeface="Calibri"/>
              </a:rPr>
              <a:t> grouping, but can be found in the divisions </a:t>
            </a:r>
            <a:r>
              <a:rPr lang="en-US" sz="1600">
                <a:solidFill>
                  <a:srgbClr val="000000"/>
                </a:solidFill>
                <a:latin typeface="Calibri"/>
                <a:hlinkClick r:id="rId5" tooltip="Zygomycot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Zygomycota</a:t>
            </a:r>
            <a:r>
              <a:rPr lang="en-US" sz="1600">
                <a:solidFill>
                  <a:srgbClr val="000000"/>
                </a:solidFill>
                <a:latin typeface="Calibri"/>
              </a:rPr>
              <a:t> and </a:t>
            </a:r>
            <a:r>
              <a:rPr lang="en-US" sz="1600">
                <a:solidFill>
                  <a:srgbClr val="000000"/>
                </a:solidFill>
                <a:latin typeface="Calibri"/>
                <a:hlinkClick r:id="rId6" tooltip="Ascomycot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Ascomycota</a:t>
            </a:r>
            <a:r>
              <a:rPr lang="en-US" sz="1600">
                <a:solidFill>
                  <a:srgbClr val="000000"/>
                </a:solidFill>
                <a:latin typeface="Calibri"/>
              </a:rPr>
              <a:t>. In the past, most molds were classified within the </a:t>
            </a:r>
            <a:r>
              <a:rPr lang="en-US" sz="1600">
                <a:solidFill>
                  <a:srgbClr val="000000"/>
                </a:solidFill>
                <a:latin typeface="Calibri"/>
                <a:hlinkClick r:id="rId7" tooltip="Deuteromycot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Deuteromycota</a:t>
            </a:r>
            <a:r>
              <a:rPr lang="en-US" sz="1600">
                <a:solidFill>
                  <a:srgbClr val="000000"/>
                </a:solidFill>
                <a:latin typeface="Calibri"/>
              </a:rPr>
              <a:t>.</a:t>
            </a:r>
            <a:r>
              <a:rPr lang="en-US" sz="1600" baseline="30000">
                <a:solidFill>
                  <a:srgbClr val="000000"/>
                </a:solidFill>
                <a:latin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[5]</a:t>
            </a:r>
            <a:r>
              <a:rPr lang="en-US" sz="1600">
                <a:solidFill>
                  <a:srgbClr val="000000"/>
                </a:solidFill>
                <a:latin typeface="Calibri"/>
              </a:rPr>
              <a:t> Mold was the common name for </a:t>
            </a:r>
            <a:r>
              <a:rPr lang="en-US" sz="1600">
                <a:solidFill>
                  <a:srgbClr val="000000"/>
                </a:solidFill>
                <a:latin typeface="Calibri"/>
                <a:hlinkClick r:id="rId9" tooltip="Water mold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water molds</a:t>
            </a:r>
            <a:r>
              <a:rPr lang="en-US" sz="1600">
                <a:solidFill>
                  <a:srgbClr val="000000"/>
                </a:solidFill>
                <a:latin typeface="Calibri"/>
              </a:rPr>
              <a:t> or </a:t>
            </a:r>
            <a:r>
              <a:rPr lang="en-US" sz="1600">
                <a:solidFill>
                  <a:srgbClr val="000000"/>
                </a:solidFill>
                <a:latin typeface="Calibri"/>
                <a:hlinkClick r:id="rId10" tooltip="Slime mold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slime molds</a:t>
            </a:r>
            <a:r>
              <a:rPr lang="en-US" sz="1600">
                <a:solidFill>
                  <a:srgbClr val="000000"/>
                </a:solidFill>
                <a:latin typeface="Calibri"/>
              </a:rPr>
              <a:t>, which were formerly classified as fungi.</a:t>
            </a:r>
            <a:endParaRPr lang="en-US" sz="1600">
              <a:solidFill>
                <a:srgbClr val="FFFFFF"/>
              </a:solidFill>
              <a:latin typeface="Segoe UI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C31DAB-02DA-95B9-2CA4-C2BA76837971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630936" y="4498848"/>
            <a:ext cx="2121408" cy="62179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91440" bIns="45720" anchor="t" anchorCtr="0" compatLnSpc="1">
            <a:noAutofit/>
          </a:bodyPr>
          <a:lstStyle/>
          <a:p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C169D-4716-DD68-A65E-0635BB1DA65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Here are pictures</a:t>
            </a:r>
            <a:endParaRPr lang="en-GB"/>
          </a:p>
        </p:txBody>
      </p:sp>
      <p:pic>
        <p:nvPicPr>
          <p:cNvPr id="3" name="Picture Placeholder 11">
            <a:extLst>
              <a:ext uri="{FF2B5EF4-FFF2-40B4-BE49-F238E27FC236}">
                <a16:creationId xmlns:a16="http://schemas.microsoft.com/office/drawing/2014/main" id="{DF998B26-FB0C-5419-821C-CA0CB41EBE28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/>
          <a:srcRect l="30789" r="30789"/>
          <a:stretch>
            <a:fillRect/>
          </a:stretch>
        </p:blipFill>
        <p:spPr>
          <a:xfrm>
            <a:off x="4279392" y="1463040"/>
            <a:ext cx="1499616" cy="2194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Placeholder 13">
            <a:extLst>
              <a:ext uri="{FF2B5EF4-FFF2-40B4-BE49-F238E27FC236}">
                <a16:creationId xmlns:a16="http://schemas.microsoft.com/office/drawing/2014/main" id="{FE0BEE44-45CF-7CD1-F244-A794039FC2B7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/>
          <a:srcRect l="27220" r="27220"/>
          <a:stretch>
            <a:fillRect/>
          </a:stretch>
        </p:blipFill>
        <p:spPr>
          <a:xfrm>
            <a:off x="6227064" y="1463040"/>
            <a:ext cx="1499616" cy="2194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Placeholder 16">
            <a:extLst>
              <a:ext uri="{FF2B5EF4-FFF2-40B4-BE49-F238E27FC236}">
                <a16:creationId xmlns:a16="http://schemas.microsoft.com/office/drawing/2014/main" id="{FC8DBF0F-ABC8-A744-0833-614955370AAC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4"/>
          <a:srcRect l="27375" r="27375"/>
          <a:stretch>
            <a:fillRect/>
          </a:stretch>
        </p:blipFill>
        <p:spPr>
          <a:xfrm>
            <a:off x="8174736" y="1463040"/>
            <a:ext cx="1499616" cy="2194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Placeholder 18">
            <a:extLst>
              <a:ext uri="{FF2B5EF4-FFF2-40B4-BE49-F238E27FC236}">
                <a16:creationId xmlns:a16="http://schemas.microsoft.com/office/drawing/2014/main" id="{F60902C4-47CE-6BA0-4FDA-3B81BA5C226B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5"/>
          <a:srcRect l="24243" r="24243"/>
          <a:stretch>
            <a:fillRect/>
          </a:stretch>
        </p:blipFill>
        <p:spPr>
          <a:xfrm>
            <a:off x="10122408" y="1463040"/>
            <a:ext cx="1499616" cy="2194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Placeholder 20">
            <a:extLst>
              <a:ext uri="{FF2B5EF4-FFF2-40B4-BE49-F238E27FC236}">
                <a16:creationId xmlns:a16="http://schemas.microsoft.com/office/drawing/2014/main" id="{D0E6BF99-7E22-9935-DE81-18A51FDD6B4A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6"/>
          <a:srcRect l="25085" r="25085"/>
          <a:stretch>
            <a:fillRect/>
          </a:stretch>
        </p:blipFill>
        <p:spPr>
          <a:xfrm>
            <a:off x="4279392" y="4087368"/>
            <a:ext cx="1499616" cy="2194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Placeholder 23">
            <a:extLst>
              <a:ext uri="{FF2B5EF4-FFF2-40B4-BE49-F238E27FC236}">
                <a16:creationId xmlns:a16="http://schemas.microsoft.com/office/drawing/2014/main" id="{C44554AF-236B-A641-A114-F8DB56C13994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7"/>
          <a:srcRect l="29896" r="29896"/>
          <a:stretch>
            <a:fillRect/>
          </a:stretch>
        </p:blipFill>
        <p:spPr>
          <a:xfrm>
            <a:off x="6227064" y="4087368"/>
            <a:ext cx="1499616" cy="2194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Placeholder 26">
            <a:extLst>
              <a:ext uri="{FF2B5EF4-FFF2-40B4-BE49-F238E27FC236}">
                <a16:creationId xmlns:a16="http://schemas.microsoft.com/office/drawing/2014/main" id="{70366337-3D1B-A6C9-33D6-EE27AE474A20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8"/>
          <a:srcRect l="26888" r="26888"/>
          <a:stretch>
            <a:fillRect/>
          </a:stretch>
        </p:blipFill>
        <p:spPr>
          <a:xfrm>
            <a:off x="8174736" y="4087368"/>
            <a:ext cx="1499616" cy="2194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Placeholder 28">
            <a:extLst>
              <a:ext uri="{FF2B5EF4-FFF2-40B4-BE49-F238E27FC236}">
                <a16:creationId xmlns:a16="http://schemas.microsoft.com/office/drawing/2014/main" id="{38FE5334-DE40-47D1-2BC5-E6532A2FD9D7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9"/>
          <a:srcRect l="30726" r="30726"/>
          <a:stretch>
            <a:fillRect/>
          </a:stretch>
        </p:blipFill>
        <p:spPr>
          <a:xfrm>
            <a:off x="10122408" y="4087368"/>
            <a:ext cx="1499616" cy="219456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4">
            <a:extLst>
              <a:ext uri="{FF2B5EF4-FFF2-40B4-BE49-F238E27FC236}">
                <a16:creationId xmlns:a16="http://schemas.microsoft.com/office/drawing/2014/main" id="{9ACFF76D-3111-CA13-89CE-DF1C422C0296}"/>
              </a:ext>
            </a:extLst>
          </p:cNvPr>
          <p:cNvSpPr txBox="1"/>
          <p:nvPr/>
        </p:nvSpPr>
        <p:spPr>
          <a:xfrm>
            <a:off x="6227064" y="3657600"/>
            <a:ext cx="1499616" cy="5078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900" b="0" i="0" u="none" strike="noStrike" kern="1200" cap="none" spc="0" baseline="0">
                <a:solidFill>
                  <a:srgbClr val="000000"/>
                </a:solidFill>
                <a:uFillTx/>
                <a:latin typeface="Segoe UI"/>
                <a:hlinkClick r:id="rId10" tooltip="https://www.flickr.com/photos/70237334@N04/637972877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900" b="0" i="0" u="none" strike="noStrike" kern="1200" cap="none" spc="0" baseline="0">
                <a:solidFill>
                  <a:srgbClr val="000000"/>
                </a:solidFill>
                <a:uFillTx/>
                <a:latin typeface="Segoe UI"/>
              </a:rPr>
              <a:t> by Unknown Author is licensed under </a:t>
            </a:r>
            <a:r>
              <a:rPr lang="en-GB" sz="900" b="0" i="0" u="none" strike="noStrike" kern="1200" cap="none" spc="0" baseline="0">
                <a:solidFill>
                  <a:srgbClr val="000000"/>
                </a:solidFill>
                <a:uFillTx/>
                <a:latin typeface="Segoe UI"/>
                <a:hlinkClick r:id="rId11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GB" sz="900" b="0" i="0" u="none" strike="noStrike" kern="1200" cap="none" spc="0" baseline="0">
              <a:solidFill>
                <a:srgbClr val="000000"/>
              </a:solidFill>
              <a:uFillTx/>
              <a:latin typeface="Segoe UI"/>
            </a:endParaRPr>
          </a:p>
        </p:txBody>
      </p:sp>
      <p:sp>
        <p:nvSpPr>
          <p:cNvPr id="12" name="TextBox 21">
            <a:extLst>
              <a:ext uri="{FF2B5EF4-FFF2-40B4-BE49-F238E27FC236}">
                <a16:creationId xmlns:a16="http://schemas.microsoft.com/office/drawing/2014/main" id="{463252D8-E76F-8C7E-3AE1-0280F36EA80F}"/>
              </a:ext>
            </a:extLst>
          </p:cNvPr>
          <p:cNvSpPr txBox="1"/>
          <p:nvPr/>
        </p:nvSpPr>
        <p:spPr>
          <a:xfrm>
            <a:off x="4279392" y="6281928"/>
            <a:ext cx="1499616" cy="5078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900" b="0" i="0" u="none" strike="noStrike" kern="1200" cap="none" spc="0" baseline="0">
                <a:solidFill>
                  <a:srgbClr val="000000"/>
                </a:solidFill>
                <a:uFillTx/>
                <a:latin typeface="Segoe UI"/>
                <a:hlinkClick r:id="rId12" tooltip="https://www.flickr.com/photos/sentrawoods/2737371818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900" b="0" i="0" u="none" strike="noStrike" kern="1200" cap="none" spc="0" baseline="0">
                <a:solidFill>
                  <a:srgbClr val="000000"/>
                </a:solidFill>
                <a:uFillTx/>
                <a:latin typeface="Segoe UI"/>
              </a:rPr>
              <a:t> by Unknown Author is licensed under </a:t>
            </a:r>
            <a:r>
              <a:rPr lang="en-GB" sz="900" b="0" i="0" u="none" strike="noStrike" kern="1200" cap="none" spc="0" baseline="0">
                <a:solidFill>
                  <a:srgbClr val="000000"/>
                </a:solidFill>
                <a:uFillTx/>
                <a:latin typeface="Segoe UI"/>
                <a:hlinkClick r:id="rId13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GB" sz="900" b="0" i="0" u="none" strike="noStrike" kern="1200" cap="none" spc="0" baseline="0">
              <a:solidFill>
                <a:srgbClr val="000000"/>
              </a:solidFill>
              <a:uFillTx/>
              <a:latin typeface="Segoe UI"/>
            </a:endParaRPr>
          </a:p>
        </p:txBody>
      </p:sp>
      <p:sp>
        <p:nvSpPr>
          <p:cNvPr id="13" name="TextBox 24">
            <a:extLst>
              <a:ext uri="{FF2B5EF4-FFF2-40B4-BE49-F238E27FC236}">
                <a16:creationId xmlns:a16="http://schemas.microsoft.com/office/drawing/2014/main" id="{63054586-731F-C87C-2AAB-4B32292DD917}"/>
              </a:ext>
            </a:extLst>
          </p:cNvPr>
          <p:cNvSpPr txBox="1"/>
          <p:nvPr/>
        </p:nvSpPr>
        <p:spPr>
          <a:xfrm>
            <a:off x="6227064" y="6281928"/>
            <a:ext cx="1499616" cy="5078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900" b="0" i="0" u="none" strike="noStrike" kern="1200" cap="none" spc="0" baseline="0">
                <a:solidFill>
                  <a:srgbClr val="000000"/>
                </a:solidFill>
                <a:uFillTx/>
                <a:latin typeface="Segoe UI"/>
                <a:hlinkClick r:id="rId14" tooltip="https://courses.lumenlearning.com/suny-mcc-microbiology/chapter/unicellular-eukaryotic-parasite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900" b="0" i="0" u="none" strike="noStrike" kern="1200" cap="none" spc="0" baseline="0">
                <a:solidFill>
                  <a:srgbClr val="000000"/>
                </a:solidFill>
                <a:uFillTx/>
                <a:latin typeface="Segoe UI"/>
              </a:rPr>
              <a:t> by Unknown Author is licensed under </a:t>
            </a:r>
            <a:r>
              <a:rPr lang="en-GB" sz="900" b="0" i="0" u="none" strike="noStrike" kern="1200" cap="none" spc="0" baseline="0">
                <a:solidFill>
                  <a:srgbClr val="000000"/>
                </a:solidFill>
                <a:uFillTx/>
                <a:latin typeface="Segoe UI"/>
                <a:hlinkClick r:id="rId11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GB" sz="900" b="0" i="0" u="none" strike="noStrike" kern="1200" cap="none" spc="0" baseline="0">
              <a:solidFill>
                <a:srgbClr val="000000"/>
              </a:solidFill>
              <a:uFillTx/>
              <a:latin typeface="Segoe UI"/>
            </a:endParaRPr>
          </a:p>
        </p:txBody>
      </p:sp>
      <p:sp>
        <p:nvSpPr>
          <p:cNvPr id="14" name="TextBox 29">
            <a:extLst>
              <a:ext uri="{FF2B5EF4-FFF2-40B4-BE49-F238E27FC236}">
                <a16:creationId xmlns:a16="http://schemas.microsoft.com/office/drawing/2014/main" id="{C5ED4D21-A485-EF5A-DBDA-DED5A5303E92}"/>
              </a:ext>
            </a:extLst>
          </p:cNvPr>
          <p:cNvSpPr txBox="1"/>
          <p:nvPr/>
        </p:nvSpPr>
        <p:spPr>
          <a:xfrm>
            <a:off x="10122408" y="6281928"/>
            <a:ext cx="1499616" cy="5078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900" b="0" i="0" u="none" strike="noStrike" kern="1200" cap="none" spc="0" baseline="0">
                <a:solidFill>
                  <a:srgbClr val="000000"/>
                </a:solidFill>
                <a:uFillTx/>
                <a:latin typeface="Segoe UI"/>
                <a:hlinkClick r:id="rId15" tooltip="http://gardening.stackexchange.com/questions/1562/my-indoor-plant-has-an-orange-mold-like-substance-growing-on-it-and-has-tiny-whi/3052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900" b="0" i="0" u="none" strike="noStrike" kern="1200" cap="none" spc="0" baseline="0">
                <a:solidFill>
                  <a:srgbClr val="000000"/>
                </a:solidFill>
                <a:uFillTx/>
                <a:latin typeface="Segoe UI"/>
              </a:rPr>
              <a:t> by Unknown Author is licensed under </a:t>
            </a:r>
            <a:r>
              <a:rPr lang="en-GB" sz="900" b="0" i="0" u="none" strike="noStrike" kern="1200" cap="none" spc="0" baseline="0">
                <a:solidFill>
                  <a:srgbClr val="000000"/>
                </a:solidFill>
                <a:uFillTx/>
                <a:latin typeface="Segoe UI"/>
                <a:hlinkClick r:id="rId1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GB" sz="900" b="0" i="0" u="none" strike="noStrike" kern="1200" cap="none" spc="0" baseline="0">
              <a:solidFill>
                <a:srgbClr val="000000"/>
              </a:solidFill>
              <a:uFillTx/>
              <a:latin typeface="Segoe U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2AE34-2482-A42C-01C0-C30384DA812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How to stay safe from mold</a:t>
            </a:r>
            <a:br>
              <a:rPr lang="en-US"/>
            </a:b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0A930D-854E-0E34-618F-F368DFBBE51C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457200" y="2540002"/>
            <a:ext cx="6591296" cy="34035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lv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1800">
                <a:solidFill>
                  <a:srgbClr val="FF0000"/>
                </a:solidFill>
                <a:latin typeface="Segoe UI"/>
              </a:rPr>
              <a:t>control moisture by fixing leaks and using dehumidifiers, ventilate with fans or open windows, and clean up any water-damaged areas within 24-48 hours.</a:t>
            </a:r>
            <a:endParaRPr lang="en-GB" sz="1800">
              <a:solidFill>
                <a:srgbClr val="FF0000"/>
              </a:solidFill>
              <a:latin typeface="Segoe UI"/>
            </a:endParaRPr>
          </a:p>
        </p:txBody>
      </p:sp>
      <p:pic>
        <p:nvPicPr>
          <p:cNvPr id="4" name="Picture Placeholder 17">
            <a:extLst>
              <a:ext uri="{FF2B5EF4-FFF2-40B4-BE49-F238E27FC236}">
                <a16:creationId xmlns:a16="http://schemas.microsoft.com/office/drawing/2014/main" id="{62C39FEB-5577-B6C1-18B1-60265CD62C7D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/>
          <a:srcRect l="12708" r="12708"/>
          <a:stretch>
            <a:fillRect/>
          </a:stretch>
        </p:blipFill>
        <p:spPr>
          <a:xfrm>
            <a:off x="8115300" y="1384301"/>
            <a:ext cx="3410712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18">
            <a:extLst>
              <a:ext uri="{FF2B5EF4-FFF2-40B4-BE49-F238E27FC236}">
                <a16:creationId xmlns:a16="http://schemas.microsoft.com/office/drawing/2014/main" id="{93EC4450-DA28-3C26-F4FB-85CBA8808956}"/>
              </a:ext>
            </a:extLst>
          </p:cNvPr>
          <p:cNvSpPr txBox="1"/>
          <p:nvPr/>
        </p:nvSpPr>
        <p:spPr>
          <a:xfrm>
            <a:off x="8115300" y="5956301"/>
            <a:ext cx="3410712" cy="2308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900" b="0" i="0" u="none" strike="noStrike" kern="1200" cap="none" spc="0" baseline="0">
                <a:solidFill>
                  <a:srgbClr val="000000"/>
                </a:solidFill>
                <a:uFillTx/>
                <a:latin typeface="Segoe UI"/>
                <a:hlinkClick r:id="rId3" tooltip="https://www.cleanertoday.com/Mold-Killer-Quart-p/moldstat32.ht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900" b="0" i="0" u="none" strike="noStrike" kern="1200" cap="none" spc="0" baseline="0">
                <a:solidFill>
                  <a:srgbClr val="000000"/>
                </a:solidFill>
                <a:uFillTx/>
                <a:latin typeface="Segoe UI"/>
              </a:rPr>
              <a:t> by Unknown Author is licensed under </a:t>
            </a:r>
            <a:r>
              <a:rPr lang="en-GB" sz="900" b="0" i="0" u="none" strike="noStrike" kern="1200" cap="none" spc="0" baseline="0">
                <a:solidFill>
                  <a:srgbClr val="000000"/>
                </a:solidFill>
                <a:uFillTx/>
                <a:latin typeface="Segoe UI"/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GB" sz="900" b="0" i="0" u="none" strike="noStrike" kern="1200" cap="none" spc="0" baseline="0">
              <a:solidFill>
                <a:srgbClr val="000000"/>
              </a:solidFill>
              <a:uFillTx/>
              <a:latin typeface="Segoe U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Balancing Ac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ellspr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tar of the sho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Amusemen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Pantone%20Colour%20of%20the%20Year%202022</Template>
  <TotalTime>27</TotalTime>
  <Words>157</Words>
  <Application>Microsoft Office PowerPoint</Application>
  <PresentationFormat>Widescreen</PresentationFormat>
  <Paragraphs>12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Antique Olive Compact</vt:lpstr>
      <vt:lpstr>Arial</vt:lpstr>
      <vt:lpstr>Calibri</vt:lpstr>
      <vt:lpstr>Segoe UI</vt:lpstr>
      <vt:lpstr>Segoe UI Light</vt:lpstr>
      <vt:lpstr>Balancing Act</vt:lpstr>
      <vt:lpstr>Wellspring</vt:lpstr>
      <vt:lpstr>Star of the show</vt:lpstr>
      <vt:lpstr>Amusements</vt:lpstr>
      <vt:lpstr>MOLD ATTACK!!!! DOE BY STEVE MADANAT</vt:lpstr>
      <vt:lpstr>What is mold</vt:lpstr>
      <vt:lpstr>Here are pictures</vt:lpstr>
      <vt:lpstr>How to stay safe from mold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pc</dc:creator>
  <cp:lastModifiedBy>Nada Sameer Marji</cp:lastModifiedBy>
  <cp:revision>1</cp:revision>
  <dcterms:created xsi:type="dcterms:W3CDTF">2025-10-22T02:24:28Z</dcterms:created>
  <dcterms:modified xsi:type="dcterms:W3CDTF">2025-11-10T10:57:53Z</dcterms:modified>
</cp:coreProperties>
</file>