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6DB0D-7D12-3ADD-2E91-880DDAD5C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4403C0-7B93-C2EB-06CA-C444B1A256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A88C1-6CA8-3A1B-87B9-645770DB3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B5676-3DCE-8F15-6634-E2B573422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ED820-48E6-F2B0-705A-7CF44735F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6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ABDE-5EBB-8FFA-EFA3-D24D439A6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B1C832-78A7-6F68-A693-98A33EF60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C6BF6-A9F1-752A-9BD3-DC0A06FC6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70214-FDEF-5D7A-273B-A6A2D142C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CA810-3A73-2B35-4029-48FB2B6B0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4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462B13-E16A-1190-A6A3-84821D838D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219A53-15FA-6D75-1D79-B32429D82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79F40-4EC9-7754-0C03-3362D6669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5566D-4FB4-8F33-9048-CB9547AA1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CA7C5-581F-5228-AFDB-EE7AC2B27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0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384AA-B754-A77C-5376-92BB0F8F3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6BF11-A1F7-BD3A-E1E3-347D7A2D8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EDD99-46BD-7E83-41E1-68579CDB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809C2-BEF0-AD22-C465-49357DEE6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ACE78-81F1-7901-AEFD-326DC2CF0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40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AFF39-ED53-EEB0-6EEB-EF7DC527F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9F01E8-AA8A-86A4-C27D-E3A80BFE3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D2594-45B9-2078-4471-1A4CB87AA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7B1E1-20D0-CF9F-79D2-943698E35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61F3C-A16A-B889-8FA5-EB4C1D6E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8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E1B32-C5C8-F75A-8690-81563EA22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D1ADC-D6A5-E0B7-69EF-C2CC521575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8AF3F5-BE67-CDBC-8067-96E6463FA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2FFEB8-0097-A547-9FBC-959218F40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BDDC4-2553-ECEC-1CC8-2C0A80F0B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A99B92-DFB4-9F11-2B41-FD335A67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14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EED06-C65B-2889-CF20-396D68626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F6C89-1F14-1553-892E-9395FDF93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E587CD-CE1B-F763-F614-AF5D260FB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D06523-E3A8-11D4-D075-DA65D9AB3C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D60B72-4632-B9C8-E134-4091E6A867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F47CA5-3987-4110-52DC-5710FB9B5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DF4150-AB66-FAA9-EB2F-AE1934CF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0E2C22-623F-7602-3996-B211E370A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07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B0A8-D457-852A-E692-59F2BC7E8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3F4347-9107-B90F-2AE4-EFF6965C5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4B523E-C641-30B6-BB81-844F3FEB5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889C24-3495-AC79-FDCC-C1B42E2F6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071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4EE28D-ADF7-E0F5-B11C-75DF7110C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3349A2-5DEE-1829-BC5E-2A19614AD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A23EAE-4EB3-20F9-5236-F390C562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30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46AC9-03A3-5EEC-F04D-303291A94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FBEAE-1A57-6140-C106-F419C7776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C9094F-CAD5-E689-E1AE-59E40BCE0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5F75F-F9CA-1D43-B3A2-A628AC7C6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131E50-5A45-23EA-1E6D-CB868F193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16CDA5-C0F5-4BA3-69F8-1A83D3D66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75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E8790-B775-F481-4E55-675BE7B0D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FC0E7A-C0E0-03B5-1003-E30E1510F5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5CC5C-C7CE-34C3-D01B-517D62FF5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B73FF-63C8-02A2-93DF-76FD16182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F80AF-355A-168B-77CB-C59BEF807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A0DD0-D310-8719-A75F-ED2D9BAAC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7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1A31E5-2894-EDA4-73F3-DA1684EDB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22195-DF54-23C2-79B1-90166A792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21322-946A-5ACA-C5C7-1DBB98230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72F0D-2A87-4D12-8833-B7FE5218B89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CBC72-54B3-934B-D177-B9ED97469C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76382-D4DD-9B0D-72C0-BFC55984F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18912-1C80-42C3-B980-49105D06B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14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DC27D-B5AC-EDD6-5368-2A97D46260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rising of the dough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1C189F-2A1B-532E-CB62-E61FEC2FCD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Done by: </a:t>
            </a:r>
            <a:r>
              <a:rPr lang="en-US" dirty="0" err="1"/>
              <a:t>dany</a:t>
            </a:r>
            <a:r>
              <a:rPr lang="en-US" dirty="0"/>
              <a:t> </a:t>
            </a:r>
            <a:r>
              <a:rPr lang="en-US" dirty="0" err="1"/>
              <a:t>sweis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81219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4A1F9-1C4C-A626-531E-4EA21920C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water helps dough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DD642-0EF3-7EED-D8A2-333C984EE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249384" cy="4351338"/>
          </a:xfrm>
        </p:spPr>
        <p:txBody>
          <a:bodyPr/>
          <a:lstStyle/>
          <a:p>
            <a:r>
              <a:rPr lang="en-US" dirty="0"/>
              <a:t>It helps by hydrating flour to form gluten, which provides structure and elasticity</a:t>
            </a:r>
          </a:p>
        </p:txBody>
      </p:sp>
      <p:sp>
        <p:nvSpPr>
          <p:cNvPr id="4" name="AutoShape 2" descr="A dough with water dripping over it">
            <a:extLst>
              <a:ext uri="{FF2B5EF4-FFF2-40B4-BE49-F238E27FC236}">
                <a16:creationId xmlns:a16="http://schemas.microsoft.com/office/drawing/2014/main" id="{A91FCE2F-9C50-BFC0-7BB0-D42D4C3FC0B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1187532"/>
            <a:ext cx="2393868" cy="239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The Ultimate Guide to Pizza Dough Hydration">
            <a:extLst>
              <a:ext uri="{FF2B5EF4-FFF2-40B4-BE49-F238E27FC236}">
                <a16:creationId xmlns:a16="http://schemas.microsoft.com/office/drawing/2014/main" id="{BFF06CA8-CED2-E43F-EA09-9436A9431D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The Ultimate Guide to Pizza Dough Hydration">
            <a:extLst>
              <a:ext uri="{FF2B5EF4-FFF2-40B4-BE49-F238E27FC236}">
                <a16:creationId xmlns:a16="http://schemas.microsoft.com/office/drawing/2014/main" id="{4EE38B3B-C65D-17E6-F78F-B3CC6FAFA1D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The Ultimate Guide to Pizza Dough Hydration">
            <a:extLst>
              <a:ext uri="{FF2B5EF4-FFF2-40B4-BE49-F238E27FC236}">
                <a16:creationId xmlns:a16="http://schemas.microsoft.com/office/drawing/2014/main" id="{9A6CB664-D033-C738-3F69-0D55F42FBAE5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6553200" y="38862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0" descr="The Ultimate Guide to Pizza Dough Hydration">
            <a:extLst>
              <a:ext uri="{FF2B5EF4-FFF2-40B4-BE49-F238E27FC236}">
                <a16:creationId xmlns:a16="http://schemas.microsoft.com/office/drawing/2014/main" id="{564D6BCD-CCB2-0A8F-84A2-ED50AC1AA4A2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6705600" y="40386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12" descr="The Ultimate Guide to Pizza Dough Hydration">
            <a:extLst>
              <a:ext uri="{FF2B5EF4-FFF2-40B4-BE49-F238E27FC236}">
                <a16:creationId xmlns:a16="http://schemas.microsoft.com/office/drawing/2014/main" id="{169A076E-7B4D-BABC-A411-9DF37DCF497E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6858000" y="41910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4" descr="The Ultimate Guide to Pizza Dough Hydration">
            <a:extLst>
              <a:ext uri="{FF2B5EF4-FFF2-40B4-BE49-F238E27FC236}">
                <a16:creationId xmlns:a16="http://schemas.microsoft.com/office/drawing/2014/main" id="{1058F8D4-F95F-72A1-C91C-00D3C63A061F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7010400" y="43434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6" descr="The Ultimate Guide to Pizza Dough Hydration">
            <a:extLst>
              <a:ext uri="{FF2B5EF4-FFF2-40B4-BE49-F238E27FC236}">
                <a16:creationId xmlns:a16="http://schemas.microsoft.com/office/drawing/2014/main" id="{E81183ED-01A4-D788-9C43-C472DDD7C4F0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7162800" y="44958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8" descr="The Ultimate Guide to Pizza Dough Hydration">
            <a:extLst>
              <a:ext uri="{FF2B5EF4-FFF2-40B4-BE49-F238E27FC236}">
                <a16:creationId xmlns:a16="http://schemas.microsoft.com/office/drawing/2014/main" id="{220F0436-725C-817F-1367-D430FD98BE4D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7315200" y="46482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20" descr="The Ultimate Guide to Pizza Dough Hydration">
            <a:extLst>
              <a:ext uri="{FF2B5EF4-FFF2-40B4-BE49-F238E27FC236}">
                <a16:creationId xmlns:a16="http://schemas.microsoft.com/office/drawing/2014/main" id="{12529B28-7FBB-C33F-0188-998770CC9FAE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7467600" y="48006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22" descr="The Ultimate Guide to Pizza Dough Hydration">
            <a:extLst>
              <a:ext uri="{FF2B5EF4-FFF2-40B4-BE49-F238E27FC236}">
                <a16:creationId xmlns:a16="http://schemas.microsoft.com/office/drawing/2014/main" id="{E7609033-30C2-77A5-FE01-4D16D884B8EB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7620000" y="49530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AutoShape 24" descr="The Ultimate Guide to Pizza Dough Hydration">
            <a:extLst>
              <a:ext uri="{FF2B5EF4-FFF2-40B4-BE49-F238E27FC236}">
                <a16:creationId xmlns:a16="http://schemas.microsoft.com/office/drawing/2014/main" id="{B3AE0686-5629-D562-8DFB-4888D40AC46B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7772400" y="51054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26" descr="The Ultimate Guide to Pizza Dough Hydration">
            <a:extLst>
              <a:ext uri="{FF2B5EF4-FFF2-40B4-BE49-F238E27FC236}">
                <a16:creationId xmlns:a16="http://schemas.microsoft.com/office/drawing/2014/main" id="{62F1B1EA-8E99-B4A9-216C-436B380890C6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7924800" y="52578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AutoShape 28" descr="The Ultimate Guide to Pizza Dough Hydration">
            <a:extLst>
              <a:ext uri="{FF2B5EF4-FFF2-40B4-BE49-F238E27FC236}">
                <a16:creationId xmlns:a16="http://schemas.microsoft.com/office/drawing/2014/main" id="{47E4B891-7813-B0B7-B1C4-0F4DD68DB18B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8077200" y="54102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AutoShape 30" descr="The Ultimate Guide to Pizza Dough Hydration">
            <a:extLst>
              <a:ext uri="{FF2B5EF4-FFF2-40B4-BE49-F238E27FC236}">
                <a16:creationId xmlns:a16="http://schemas.microsoft.com/office/drawing/2014/main" id="{A88059C4-DE93-500D-7034-DDBA8652D44E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8229600" y="55626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AutoShape 32" descr="The Ultimate Guide to Pizza Dough Hydration">
            <a:extLst>
              <a:ext uri="{FF2B5EF4-FFF2-40B4-BE49-F238E27FC236}">
                <a16:creationId xmlns:a16="http://schemas.microsoft.com/office/drawing/2014/main" id="{A387E286-46DF-800F-43D3-AB5B3986B185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8382000" y="57150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AutoShape 34" descr="The Ultimate Guide to Pizza Dough Hydration">
            <a:extLst>
              <a:ext uri="{FF2B5EF4-FFF2-40B4-BE49-F238E27FC236}">
                <a16:creationId xmlns:a16="http://schemas.microsoft.com/office/drawing/2014/main" id="{BE2AD93D-8C4A-D2D7-BBD5-74AE1E98E4D2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8534400" y="58674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AutoShape 36" descr="The Ultimate Guide to Pizza Dough Hydration">
            <a:extLst>
              <a:ext uri="{FF2B5EF4-FFF2-40B4-BE49-F238E27FC236}">
                <a16:creationId xmlns:a16="http://schemas.microsoft.com/office/drawing/2014/main" id="{0A3264C5-77E6-292B-3B22-61850E684311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8686800" y="60198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AutoShape 38" descr="The Ultimate Guide to Pizza Dough Hydration">
            <a:extLst>
              <a:ext uri="{FF2B5EF4-FFF2-40B4-BE49-F238E27FC236}">
                <a16:creationId xmlns:a16="http://schemas.microsoft.com/office/drawing/2014/main" id="{B3227E81-127E-1608-969F-E55B78428CFE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8839200" y="61722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AutoShape 40" descr="The Ultimate Guide to Pizza Dough Hydration">
            <a:extLst>
              <a:ext uri="{FF2B5EF4-FFF2-40B4-BE49-F238E27FC236}">
                <a16:creationId xmlns:a16="http://schemas.microsoft.com/office/drawing/2014/main" id="{E9DCD3EA-5D61-92BA-16DB-A902996C558D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8991600" y="63246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AutoShape 42" descr="The Ultimate Guide to Pizza Dough Hydration">
            <a:extLst>
              <a:ext uri="{FF2B5EF4-FFF2-40B4-BE49-F238E27FC236}">
                <a16:creationId xmlns:a16="http://schemas.microsoft.com/office/drawing/2014/main" id="{5B6D8F2C-38F9-4EC1-4FE3-8561265AAC0C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9144000" y="64770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AutoShape 44" descr="The Ultimate Guide to Pizza Dough Hydration">
            <a:extLst>
              <a:ext uri="{FF2B5EF4-FFF2-40B4-BE49-F238E27FC236}">
                <a16:creationId xmlns:a16="http://schemas.microsoft.com/office/drawing/2014/main" id="{5ACA903F-5E5E-5904-9870-148A8B5463A3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9296400" y="66294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AutoShape 46" descr="The Ultimate Guide to Pizza Dough Hydration">
            <a:extLst>
              <a:ext uri="{FF2B5EF4-FFF2-40B4-BE49-F238E27FC236}">
                <a16:creationId xmlns:a16="http://schemas.microsoft.com/office/drawing/2014/main" id="{9D420665-2D56-231F-311B-719C6804F25B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9448800" y="67818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AutoShape 48" descr="The Ultimate Guide to Pizza Dough Hydration">
            <a:extLst>
              <a:ext uri="{FF2B5EF4-FFF2-40B4-BE49-F238E27FC236}">
                <a16:creationId xmlns:a16="http://schemas.microsoft.com/office/drawing/2014/main" id="{11DBB158-4F31-8FEB-508D-348F1B3EFC7D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9601200" y="69342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AutoShape 50" descr="The Ultimate Guide to Pizza Dough Hydration">
            <a:extLst>
              <a:ext uri="{FF2B5EF4-FFF2-40B4-BE49-F238E27FC236}">
                <a16:creationId xmlns:a16="http://schemas.microsoft.com/office/drawing/2014/main" id="{4A3FBCD7-C693-709C-5CD4-07C48F4C2F47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9753600" y="70866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AutoShape 52" descr="The Ultimate Guide to Pizza Dough Hydration">
            <a:extLst>
              <a:ext uri="{FF2B5EF4-FFF2-40B4-BE49-F238E27FC236}">
                <a16:creationId xmlns:a16="http://schemas.microsoft.com/office/drawing/2014/main" id="{3AD11F17-3C79-76C2-33BD-4E82F881061F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9906000" y="72390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AutoShape 54" descr="The Ultimate Guide to Pizza Dough Hydration">
            <a:extLst>
              <a:ext uri="{FF2B5EF4-FFF2-40B4-BE49-F238E27FC236}">
                <a16:creationId xmlns:a16="http://schemas.microsoft.com/office/drawing/2014/main" id="{CBE5D2BF-D1C2-6C0D-DE3E-2EB2E296AA59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10058400" y="73914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AutoShape 56" descr="The Ultimate Guide to Pizza Dough Hydration">
            <a:extLst>
              <a:ext uri="{FF2B5EF4-FFF2-40B4-BE49-F238E27FC236}">
                <a16:creationId xmlns:a16="http://schemas.microsoft.com/office/drawing/2014/main" id="{BE15A15B-94BD-7835-C0C4-60CFE4275AA8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10210800" y="75438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AutoShape 58" descr="The Ultimate Guide to Pizza Dough Hydration">
            <a:extLst>
              <a:ext uri="{FF2B5EF4-FFF2-40B4-BE49-F238E27FC236}">
                <a16:creationId xmlns:a16="http://schemas.microsoft.com/office/drawing/2014/main" id="{E724BC82-3CE1-62F8-5D18-5F70FFDAE173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10363200" y="76962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AutoShape 60" descr="The Ultimate Guide to Pizza Dough Hydration">
            <a:extLst>
              <a:ext uri="{FF2B5EF4-FFF2-40B4-BE49-F238E27FC236}">
                <a16:creationId xmlns:a16="http://schemas.microsoft.com/office/drawing/2014/main" id="{C75FCC5C-BD4E-6FAA-AB3D-90DC4376B6EE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10515600" y="78486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AutoShape 62" descr="The Ultimate Guide to Pizza Dough Hydration">
            <a:extLst>
              <a:ext uri="{FF2B5EF4-FFF2-40B4-BE49-F238E27FC236}">
                <a16:creationId xmlns:a16="http://schemas.microsoft.com/office/drawing/2014/main" id="{65357BE6-56F5-3775-EC5D-CEC8DADC23D0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10668000" y="80010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AutoShape 64" descr="The Ultimate Guide to Pizza Dough Hydration">
            <a:extLst>
              <a:ext uri="{FF2B5EF4-FFF2-40B4-BE49-F238E27FC236}">
                <a16:creationId xmlns:a16="http://schemas.microsoft.com/office/drawing/2014/main" id="{456E3EFA-4CDA-D2C7-D31A-8891896302B5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10820400" y="81534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AutoShape 66" descr="The Ultimate Guide to Pizza Dough Hydration">
            <a:extLst>
              <a:ext uri="{FF2B5EF4-FFF2-40B4-BE49-F238E27FC236}">
                <a16:creationId xmlns:a16="http://schemas.microsoft.com/office/drawing/2014/main" id="{C7C09862-FE79-E33E-B9E8-EC13143902FD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10972800" y="83058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AutoShape 68" descr="The Ultimate Guide to Pizza Dough Hydration">
            <a:extLst>
              <a:ext uri="{FF2B5EF4-FFF2-40B4-BE49-F238E27FC236}">
                <a16:creationId xmlns:a16="http://schemas.microsoft.com/office/drawing/2014/main" id="{8D9879B6-F864-B9CE-F9E7-E319DFC96F6F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11125200" y="84582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AutoShape 70" descr="The Ultimate Guide to Pizza Dough Hydration">
            <a:extLst>
              <a:ext uri="{FF2B5EF4-FFF2-40B4-BE49-F238E27FC236}">
                <a16:creationId xmlns:a16="http://schemas.microsoft.com/office/drawing/2014/main" id="{4236F25A-22F6-252A-A59A-65EBB05CD580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11277600" y="86106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AutoShape 72" descr="The Ultimate Guide to Pizza Dough Hydration">
            <a:extLst>
              <a:ext uri="{FF2B5EF4-FFF2-40B4-BE49-F238E27FC236}">
                <a16:creationId xmlns:a16="http://schemas.microsoft.com/office/drawing/2014/main" id="{F4354616-5F45-1DFE-2929-C17D5874B7CF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11430000" y="87630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AutoShape 74" descr="The Ultimate Guide to Pizza Dough Hydration">
            <a:extLst>
              <a:ext uri="{FF2B5EF4-FFF2-40B4-BE49-F238E27FC236}">
                <a16:creationId xmlns:a16="http://schemas.microsoft.com/office/drawing/2014/main" id="{4B635590-BC09-15DC-E99B-429C40D782FE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 flipV="1">
            <a:off x="11582400" y="8915400"/>
            <a:ext cx="166816" cy="1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AutoShape 76" descr="The Ultimate Guide to Pizza Dough Hydration">
            <a:extLst>
              <a:ext uri="{FF2B5EF4-FFF2-40B4-BE49-F238E27FC236}">
                <a16:creationId xmlns:a16="http://schemas.microsoft.com/office/drawing/2014/main" id="{9DECEE38-7AF6-F649-2629-3D362666860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30000" y="8763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AutoShape 78" descr="The Ultimate Guide to Pizza Dough Hydration">
            <a:extLst>
              <a:ext uri="{FF2B5EF4-FFF2-40B4-BE49-F238E27FC236}">
                <a16:creationId xmlns:a16="http://schemas.microsoft.com/office/drawing/2014/main" id="{0CDAC59B-D6B5-D144-69DF-7D10410FB3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82400" y="8915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AutoShape 80" descr="The Ultimate Guide to Pizza Dough Hydration">
            <a:extLst>
              <a:ext uri="{FF2B5EF4-FFF2-40B4-BE49-F238E27FC236}">
                <a16:creationId xmlns:a16="http://schemas.microsoft.com/office/drawing/2014/main" id="{A2678EC4-F70B-67A0-F96A-D1877885408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734800" y="9067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AutoShape 82" descr="The Ultimate Guide to Pizza Dough Hydration">
            <a:extLst>
              <a:ext uri="{FF2B5EF4-FFF2-40B4-BE49-F238E27FC236}">
                <a16:creationId xmlns:a16="http://schemas.microsoft.com/office/drawing/2014/main" id="{598ACE21-1828-EF90-5898-555311A2869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887200" y="9220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AutoShape 84" descr="The Ultimate Guide to Pizza Dough Hydration">
            <a:extLst>
              <a:ext uri="{FF2B5EF4-FFF2-40B4-BE49-F238E27FC236}">
                <a16:creationId xmlns:a16="http://schemas.microsoft.com/office/drawing/2014/main" id="{0AD764A0-034A-68FE-E30B-77645B2E4B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039600" y="9372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AutoShape 86" descr="The Ultimate Guide to Pizza Dough Hydration">
            <a:extLst>
              <a:ext uri="{FF2B5EF4-FFF2-40B4-BE49-F238E27FC236}">
                <a16:creationId xmlns:a16="http://schemas.microsoft.com/office/drawing/2014/main" id="{5A570513-5A1D-05E7-4AC8-7ABE5B5665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192000" y="9525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AutoShape 88" descr="The Ultimate Guide to Pizza Dough Hydration">
            <a:extLst>
              <a:ext uri="{FF2B5EF4-FFF2-40B4-BE49-F238E27FC236}">
                <a16:creationId xmlns:a16="http://schemas.microsoft.com/office/drawing/2014/main" id="{89992B61-C080-A109-54D0-B2691D5FD5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344400" y="9677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AutoShape 90" descr="The Ultimate Guide to Pizza Dough Hydration">
            <a:extLst>
              <a:ext uri="{FF2B5EF4-FFF2-40B4-BE49-F238E27FC236}">
                <a16:creationId xmlns:a16="http://schemas.microsoft.com/office/drawing/2014/main" id="{A70929C8-FEAA-8814-5112-D8784E7D9BE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496800" y="9829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AutoShape 92" descr="The Ultimate Guide to Pizza Dough Hydration">
            <a:extLst>
              <a:ext uri="{FF2B5EF4-FFF2-40B4-BE49-F238E27FC236}">
                <a16:creationId xmlns:a16="http://schemas.microsoft.com/office/drawing/2014/main" id="{1EB134F7-4C16-04ED-691B-C9398E357B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649200" y="9982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AutoShape 94" descr="The Ultimate Guide to Pizza Dough Hydration">
            <a:extLst>
              <a:ext uri="{FF2B5EF4-FFF2-40B4-BE49-F238E27FC236}">
                <a16:creationId xmlns:a16="http://schemas.microsoft.com/office/drawing/2014/main" id="{1A25179F-6AAD-CF29-25FA-C441DBC2AF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801600" y="10134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AutoShape 96" descr="The Ultimate Guide to Pizza Dough Hydration">
            <a:extLst>
              <a:ext uri="{FF2B5EF4-FFF2-40B4-BE49-F238E27FC236}">
                <a16:creationId xmlns:a16="http://schemas.microsoft.com/office/drawing/2014/main" id="{17389C27-988F-D9D8-CE7F-0F8F235104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54000" y="10287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AutoShape 98" descr="The Ultimate Guide to Pizza Dough Hydration">
            <a:extLst>
              <a:ext uri="{FF2B5EF4-FFF2-40B4-BE49-F238E27FC236}">
                <a16:creationId xmlns:a16="http://schemas.microsoft.com/office/drawing/2014/main" id="{F898DC34-EAD8-179D-741B-8D40122B1DA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106400" y="10439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AutoShape 100" descr="The Ultimate Guide to Pizza Dough Hydration">
            <a:extLst>
              <a:ext uri="{FF2B5EF4-FFF2-40B4-BE49-F238E27FC236}">
                <a16:creationId xmlns:a16="http://schemas.microsoft.com/office/drawing/2014/main" id="{E92FCF8A-FEED-7805-2379-29F7F2B63E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258800" y="10591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AutoShape 102" descr="The Ultimate Guide to Pizza Dough Hydration">
            <a:extLst>
              <a:ext uri="{FF2B5EF4-FFF2-40B4-BE49-F238E27FC236}">
                <a16:creationId xmlns:a16="http://schemas.microsoft.com/office/drawing/2014/main" id="{6A09457B-1E55-DF44-C8BD-B109A71E8F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411200" y="10744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AutoShape 104" descr="The Ultimate Guide to Pizza Dough Hydration">
            <a:extLst>
              <a:ext uri="{FF2B5EF4-FFF2-40B4-BE49-F238E27FC236}">
                <a16:creationId xmlns:a16="http://schemas.microsoft.com/office/drawing/2014/main" id="{B05A2E79-5EA4-43DD-D29A-DAC6E727C7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563600" y="1089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AutoShape 106" descr="The Ultimate Guide to Pizza Dough Hydration">
            <a:extLst>
              <a:ext uri="{FF2B5EF4-FFF2-40B4-BE49-F238E27FC236}">
                <a16:creationId xmlns:a16="http://schemas.microsoft.com/office/drawing/2014/main" id="{4826ADCB-1BB5-D8A2-D336-496911F9BD8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716000" y="1104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AutoShape 108" descr="The Ultimate Guide to Pizza Dough Hydration">
            <a:extLst>
              <a:ext uri="{FF2B5EF4-FFF2-40B4-BE49-F238E27FC236}">
                <a16:creationId xmlns:a16="http://schemas.microsoft.com/office/drawing/2014/main" id="{56876D42-35F1-21DD-65EE-C3B35919E5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868400" y="1120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AutoShape 110" descr="The Ultimate Guide to Pizza Dough Hydration">
            <a:extLst>
              <a:ext uri="{FF2B5EF4-FFF2-40B4-BE49-F238E27FC236}">
                <a16:creationId xmlns:a16="http://schemas.microsoft.com/office/drawing/2014/main" id="{57CDBAF3-30BD-3245-2286-FA69D379009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20800" y="1135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AutoShape 112" descr="The Ultimate Guide to Pizza Dough Hydration">
            <a:extLst>
              <a:ext uri="{FF2B5EF4-FFF2-40B4-BE49-F238E27FC236}">
                <a16:creationId xmlns:a16="http://schemas.microsoft.com/office/drawing/2014/main" id="{95300088-870E-A4B1-A337-C4CD699487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573BE6B4-F189-6168-5D6F-CFFA179CCF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67912" y="523875"/>
            <a:ext cx="90488" cy="6789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F6D992E6-5D20-F82A-B200-FCB39B40B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910" y="1367432"/>
            <a:ext cx="7744906" cy="4467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9883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C00D-908E-1A77-969D-835D3470C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warm and cold water make a difference?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13E6D-AA11-9764-2117-8E2ECB59F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387811" cy="4351338"/>
          </a:xfrm>
        </p:spPr>
        <p:txBody>
          <a:bodyPr/>
          <a:lstStyle/>
          <a:p>
            <a:r>
              <a:rPr lang="en-US" b="1" dirty="0"/>
              <a:t>Action:</a:t>
            </a:r>
            <a:r>
              <a:rPr lang="en-US" dirty="0"/>
              <a:t> Warmer temperatures activate yeast more quickly, causing the dough to rise faster. This process is often called "blooming" the yeast.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CA93F3-E99D-8534-E9D1-A3D20096E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6508" y="2232871"/>
            <a:ext cx="3072714" cy="462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55137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D782C-CA0E-4589-A098-51B71A4C7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Cold water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1874E-2977-F49D-2F5F-AA8C3CF38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85519" cy="4351338"/>
          </a:xfrm>
        </p:spPr>
        <p:txBody>
          <a:bodyPr/>
          <a:lstStyle/>
          <a:p>
            <a:r>
              <a:rPr lang="en-US" dirty="0"/>
              <a:t> Cold water dramatically slows down yeast activity and the fermentation process. This "cold fermentation" is often done in a refrigerator for 8 to 24 hours or longer.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5C56A1-A1AA-2704-AE80-52E326A37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155" y="1309816"/>
            <a:ext cx="6813845" cy="5548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93574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98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The rising of the dough</vt:lpstr>
      <vt:lpstr>How water helps dough</vt:lpstr>
      <vt:lpstr>Does warm and cold water make a difference?</vt:lpstr>
      <vt:lpstr>Cold water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</dc:creator>
  <cp:lastModifiedBy>Me</cp:lastModifiedBy>
  <cp:revision>1</cp:revision>
  <dcterms:created xsi:type="dcterms:W3CDTF">2025-10-22T10:34:57Z</dcterms:created>
  <dcterms:modified xsi:type="dcterms:W3CDTF">2025-10-22T10:36:40Z</dcterms:modified>
</cp:coreProperties>
</file>